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60" r:id="rId3"/>
  </p:sldMasterIdLst>
  <p:notesMasterIdLst>
    <p:notesMasterId r:id="rId16"/>
  </p:notesMasterIdLst>
  <p:sldIdLst>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176D"/>
    <a:srgbClr val="D4D9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2" autoAdjust="0"/>
    <p:restoredTop sz="94694" autoAdjust="0"/>
  </p:normalViewPr>
  <p:slideViewPr>
    <p:cSldViewPr snapToGrid="0">
      <p:cViewPr varScale="1">
        <p:scale>
          <a:sx n="87" d="100"/>
          <a:sy n="87" d="100"/>
        </p:scale>
        <p:origin x="36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18691-4BB2-4AA2-95A3-198F465037B1}" type="datetimeFigureOut">
              <a:rPr lang="en-US" smtClean="0"/>
              <a:t>29-06-2023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361C00-6DC7-474C-B4C4-7E932159BA17}" type="slidenum">
              <a:rPr lang="en-US" smtClean="0"/>
              <a:t>‹#›</a:t>
            </a:fld>
            <a:endParaRPr lang="en-US"/>
          </a:p>
        </p:txBody>
      </p:sp>
    </p:spTree>
    <p:extLst>
      <p:ext uri="{BB962C8B-B14F-4D97-AF65-F5344CB8AC3E}">
        <p14:creationId xmlns:p14="http://schemas.microsoft.com/office/powerpoint/2010/main" val="2653458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923B-052F-44E4-A957-ABC8CB07FE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926AD7-8585-4390-B5C0-31D118626E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0CAB03-152C-4911-981D-78040C013D29}"/>
              </a:ext>
            </a:extLst>
          </p:cNvPr>
          <p:cNvSpPr>
            <a:spLocks noGrp="1"/>
          </p:cNvSpPr>
          <p:nvPr>
            <p:ph type="dt" sz="half" idx="10"/>
          </p:nvPr>
        </p:nvSpPr>
        <p:spPr/>
        <p:txBody>
          <a:bodyPr/>
          <a:lstStyle/>
          <a:p>
            <a:fld id="{FE358EC6-3DA9-4FB4-A6BC-7AF85A238A4C}" type="datetime2">
              <a:rPr lang="vi-VN" smtClean="0"/>
              <a:t>Thứ Năm, 29 Tháng Sáu 2023</a:t>
            </a:fld>
            <a:endParaRPr lang="en-US"/>
          </a:p>
        </p:txBody>
      </p:sp>
      <p:sp>
        <p:nvSpPr>
          <p:cNvPr id="5" name="Footer Placeholder 4">
            <a:extLst>
              <a:ext uri="{FF2B5EF4-FFF2-40B4-BE49-F238E27FC236}">
                <a16:creationId xmlns:a16="http://schemas.microsoft.com/office/drawing/2014/main" id="{9ABB9817-15C1-469D-B9D0-C92BE69BC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47F639-C9B0-4DA3-932A-623F3F65AB6A}"/>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135472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0A330-C729-4322-806D-993CA94DE2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7E0003-1500-43A8-89D6-F89696CA15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1366A9-45B2-46A8-98CC-5EB15CD2AAE7}"/>
              </a:ext>
            </a:extLst>
          </p:cNvPr>
          <p:cNvSpPr>
            <a:spLocks noGrp="1"/>
          </p:cNvSpPr>
          <p:nvPr>
            <p:ph type="dt" sz="half" idx="10"/>
          </p:nvPr>
        </p:nvSpPr>
        <p:spPr/>
        <p:txBody>
          <a:bodyPr/>
          <a:lstStyle/>
          <a:p>
            <a:fld id="{10FF5B01-CF49-47A7-AC2E-FF0619FB6407}" type="datetime2">
              <a:rPr lang="vi-VN" smtClean="0"/>
              <a:t>Thứ Năm, 29 Tháng Sáu 2023</a:t>
            </a:fld>
            <a:endParaRPr lang="en-US"/>
          </a:p>
        </p:txBody>
      </p:sp>
      <p:sp>
        <p:nvSpPr>
          <p:cNvPr id="5" name="Footer Placeholder 4">
            <a:extLst>
              <a:ext uri="{FF2B5EF4-FFF2-40B4-BE49-F238E27FC236}">
                <a16:creationId xmlns:a16="http://schemas.microsoft.com/office/drawing/2014/main" id="{9131E71E-9FE8-41BC-933E-170F6101F2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9B5203-2D9E-4262-83DC-A927B50526CA}"/>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504717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9BD77B-6F41-4E60-A526-F32FCB687F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7EF5E6-4481-4A9F-85EF-D4D42650B0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967AB1-8324-4DAD-A141-7E35E4C7B503}"/>
              </a:ext>
            </a:extLst>
          </p:cNvPr>
          <p:cNvSpPr>
            <a:spLocks noGrp="1"/>
          </p:cNvSpPr>
          <p:nvPr>
            <p:ph type="dt" sz="half" idx="10"/>
          </p:nvPr>
        </p:nvSpPr>
        <p:spPr/>
        <p:txBody>
          <a:bodyPr/>
          <a:lstStyle/>
          <a:p>
            <a:fld id="{9394D852-74F8-41ED-A62D-E09CA80ACF69}" type="datetime2">
              <a:rPr lang="vi-VN" smtClean="0"/>
              <a:t>Thứ Năm, 29 Tháng Sáu 2023</a:t>
            </a:fld>
            <a:endParaRPr lang="en-US"/>
          </a:p>
        </p:txBody>
      </p:sp>
      <p:sp>
        <p:nvSpPr>
          <p:cNvPr id="5" name="Footer Placeholder 4">
            <a:extLst>
              <a:ext uri="{FF2B5EF4-FFF2-40B4-BE49-F238E27FC236}">
                <a16:creationId xmlns:a16="http://schemas.microsoft.com/office/drawing/2014/main" id="{BF37BFC1-2822-42B8-A22E-DD53EE93A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0E7A3A-A4E3-4AB9-A81A-5C3793A0746B}"/>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2918947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A7B4A-EA8A-635B-34A1-9853F0CCAE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1DD96D34-CEB4-B2C1-B782-CC489CCD2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32BD9593-D922-4928-5A84-A62AE8EFFA8A}"/>
              </a:ext>
            </a:extLst>
          </p:cNvPr>
          <p:cNvSpPr>
            <a:spLocks noGrp="1"/>
          </p:cNvSpPr>
          <p:nvPr>
            <p:ph type="dt" sz="half" idx="10"/>
          </p:nvPr>
        </p:nvSpPr>
        <p:spPr/>
        <p:txBody>
          <a:bodyPr/>
          <a:lstStyle/>
          <a:p>
            <a:fld id="{1B2A6943-EDE3-4A4C-A6FF-F1D6A08AAA10}" type="datetimeFigureOut">
              <a:rPr lang="en-VN" smtClean="0"/>
              <a:t>06/29/2023</a:t>
            </a:fld>
            <a:endParaRPr lang="en-VN"/>
          </a:p>
        </p:txBody>
      </p:sp>
      <p:sp>
        <p:nvSpPr>
          <p:cNvPr id="5" name="Footer Placeholder 4">
            <a:extLst>
              <a:ext uri="{FF2B5EF4-FFF2-40B4-BE49-F238E27FC236}">
                <a16:creationId xmlns:a16="http://schemas.microsoft.com/office/drawing/2014/main" id="{A55621DF-FEF2-5526-871B-D6986B1B7CA1}"/>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14BE6E89-C3D8-F26D-6B2B-F7088CB8C662}"/>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3430360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D0B8E-DBEB-343B-E50F-D298BD434B07}"/>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B3FEA125-EFA6-F285-E550-77DB487104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75EC17A6-DE53-6A75-1152-E42A14E64FC9}"/>
              </a:ext>
            </a:extLst>
          </p:cNvPr>
          <p:cNvSpPr>
            <a:spLocks noGrp="1"/>
          </p:cNvSpPr>
          <p:nvPr>
            <p:ph type="dt" sz="half" idx="10"/>
          </p:nvPr>
        </p:nvSpPr>
        <p:spPr/>
        <p:txBody>
          <a:bodyPr/>
          <a:lstStyle/>
          <a:p>
            <a:fld id="{1B2A6943-EDE3-4A4C-A6FF-F1D6A08AAA10}" type="datetimeFigureOut">
              <a:rPr lang="en-VN" smtClean="0"/>
              <a:t>06/29/2023</a:t>
            </a:fld>
            <a:endParaRPr lang="en-VN"/>
          </a:p>
        </p:txBody>
      </p:sp>
      <p:sp>
        <p:nvSpPr>
          <p:cNvPr id="5" name="Footer Placeholder 4">
            <a:extLst>
              <a:ext uri="{FF2B5EF4-FFF2-40B4-BE49-F238E27FC236}">
                <a16:creationId xmlns:a16="http://schemas.microsoft.com/office/drawing/2014/main" id="{9554A22F-6757-2294-6238-16BAE9E168D7}"/>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A7471443-27F8-6F33-C6CC-B852FC01BF65}"/>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13161905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86D32-C7EF-865D-6058-AB9780C197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F26C7651-CFED-48AE-6BD7-2410897282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8B5BED-DAD3-EE96-A708-F21389764D30}"/>
              </a:ext>
            </a:extLst>
          </p:cNvPr>
          <p:cNvSpPr>
            <a:spLocks noGrp="1"/>
          </p:cNvSpPr>
          <p:nvPr>
            <p:ph type="dt" sz="half" idx="10"/>
          </p:nvPr>
        </p:nvSpPr>
        <p:spPr/>
        <p:txBody>
          <a:bodyPr/>
          <a:lstStyle/>
          <a:p>
            <a:fld id="{1B2A6943-EDE3-4A4C-A6FF-F1D6A08AAA10}" type="datetimeFigureOut">
              <a:rPr lang="en-VN" smtClean="0"/>
              <a:t>06/29/2023</a:t>
            </a:fld>
            <a:endParaRPr lang="en-VN"/>
          </a:p>
        </p:txBody>
      </p:sp>
      <p:sp>
        <p:nvSpPr>
          <p:cNvPr id="5" name="Footer Placeholder 4">
            <a:extLst>
              <a:ext uri="{FF2B5EF4-FFF2-40B4-BE49-F238E27FC236}">
                <a16:creationId xmlns:a16="http://schemas.microsoft.com/office/drawing/2014/main" id="{1451CA99-94E8-E8D2-E888-8A6DF62D2881}"/>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E0E1A2C2-80CA-57EB-7078-27F6E46EE24C}"/>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2629275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6A9B-B0FA-01AF-0A9C-3082BC2A8096}"/>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B59D225B-F86B-D344-41CC-454E14FA5B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C275812A-8FC3-2E8B-B327-51711E8325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4CA83F43-9CE7-0B8B-F117-BD40CF3CE019}"/>
              </a:ext>
            </a:extLst>
          </p:cNvPr>
          <p:cNvSpPr>
            <a:spLocks noGrp="1"/>
          </p:cNvSpPr>
          <p:nvPr>
            <p:ph type="dt" sz="half" idx="10"/>
          </p:nvPr>
        </p:nvSpPr>
        <p:spPr/>
        <p:txBody>
          <a:bodyPr/>
          <a:lstStyle/>
          <a:p>
            <a:fld id="{1B2A6943-EDE3-4A4C-A6FF-F1D6A08AAA10}" type="datetimeFigureOut">
              <a:rPr lang="en-VN" smtClean="0"/>
              <a:t>06/29/2023</a:t>
            </a:fld>
            <a:endParaRPr lang="en-VN"/>
          </a:p>
        </p:txBody>
      </p:sp>
      <p:sp>
        <p:nvSpPr>
          <p:cNvPr id="6" name="Footer Placeholder 5">
            <a:extLst>
              <a:ext uri="{FF2B5EF4-FFF2-40B4-BE49-F238E27FC236}">
                <a16:creationId xmlns:a16="http://schemas.microsoft.com/office/drawing/2014/main" id="{46072AAD-DEF9-9710-6B67-FA51240021FF}"/>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441F142A-3E7D-7687-7814-DDEBF4F6A360}"/>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11844911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5DC0-DE13-4838-9EE9-C73350F98CF4}"/>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D83D18F9-FC34-D666-5776-8FD4A346CB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310D90-E52D-B997-B56D-E9B4B7FFA4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393A49B5-A4E7-A969-C4A7-66C2DEDBE9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0305B1-861E-185B-860C-F15F0922E4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424E50DF-FE72-C5F9-13EE-32774EBA5618}"/>
              </a:ext>
            </a:extLst>
          </p:cNvPr>
          <p:cNvSpPr>
            <a:spLocks noGrp="1"/>
          </p:cNvSpPr>
          <p:nvPr>
            <p:ph type="dt" sz="half" idx="10"/>
          </p:nvPr>
        </p:nvSpPr>
        <p:spPr/>
        <p:txBody>
          <a:bodyPr/>
          <a:lstStyle/>
          <a:p>
            <a:fld id="{1B2A6943-EDE3-4A4C-A6FF-F1D6A08AAA10}" type="datetimeFigureOut">
              <a:rPr lang="en-VN" smtClean="0"/>
              <a:t>06/29/2023</a:t>
            </a:fld>
            <a:endParaRPr lang="en-VN"/>
          </a:p>
        </p:txBody>
      </p:sp>
      <p:sp>
        <p:nvSpPr>
          <p:cNvPr id="8" name="Footer Placeholder 7">
            <a:extLst>
              <a:ext uri="{FF2B5EF4-FFF2-40B4-BE49-F238E27FC236}">
                <a16:creationId xmlns:a16="http://schemas.microsoft.com/office/drawing/2014/main" id="{0EFE3419-9528-70AD-37B9-57FDC0E46835}"/>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2D8942BF-1D57-373E-6106-74A82903C4C8}"/>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4178010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1FCA9-F5F7-FD92-A782-A8C8194FA4F8}"/>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4F9F9A92-2289-E5A3-5B57-BF4F4D058EAD}"/>
              </a:ext>
            </a:extLst>
          </p:cNvPr>
          <p:cNvSpPr>
            <a:spLocks noGrp="1"/>
          </p:cNvSpPr>
          <p:nvPr>
            <p:ph type="dt" sz="half" idx="10"/>
          </p:nvPr>
        </p:nvSpPr>
        <p:spPr/>
        <p:txBody>
          <a:bodyPr/>
          <a:lstStyle/>
          <a:p>
            <a:fld id="{1B2A6943-EDE3-4A4C-A6FF-F1D6A08AAA10}" type="datetimeFigureOut">
              <a:rPr lang="en-VN" smtClean="0"/>
              <a:t>06/29/2023</a:t>
            </a:fld>
            <a:endParaRPr lang="en-VN"/>
          </a:p>
        </p:txBody>
      </p:sp>
      <p:sp>
        <p:nvSpPr>
          <p:cNvPr id="4" name="Footer Placeholder 3">
            <a:extLst>
              <a:ext uri="{FF2B5EF4-FFF2-40B4-BE49-F238E27FC236}">
                <a16:creationId xmlns:a16="http://schemas.microsoft.com/office/drawing/2014/main" id="{3106266F-71BB-44CA-F78E-1894B17EE126}"/>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462FD334-2A4F-7542-E228-EB26733030DC}"/>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7210813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635A3D-EAEC-7D4D-0758-61F864F4E4BE}"/>
              </a:ext>
            </a:extLst>
          </p:cNvPr>
          <p:cNvSpPr>
            <a:spLocks noGrp="1"/>
          </p:cNvSpPr>
          <p:nvPr>
            <p:ph type="dt" sz="half" idx="10"/>
          </p:nvPr>
        </p:nvSpPr>
        <p:spPr/>
        <p:txBody>
          <a:bodyPr/>
          <a:lstStyle/>
          <a:p>
            <a:fld id="{1B2A6943-EDE3-4A4C-A6FF-F1D6A08AAA10}" type="datetimeFigureOut">
              <a:rPr lang="en-VN" smtClean="0"/>
              <a:t>06/29/2023</a:t>
            </a:fld>
            <a:endParaRPr lang="en-VN"/>
          </a:p>
        </p:txBody>
      </p:sp>
      <p:sp>
        <p:nvSpPr>
          <p:cNvPr id="3" name="Footer Placeholder 2">
            <a:extLst>
              <a:ext uri="{FF2B5EF4-FFF2-40B4-BE49-F238E27FC236}">
                <a16:creationId xmlns:a16="http://schemas.microsoft.com/office/drawing/2014/main" id="{113CF67C-4919-1FD8-7331-C5284F5353C7}"/>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B22420A8-6826-6CA4-EF3F-5EAE62BDF2DE}"/>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16491246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90F73-0B10-E437-20ED-8F7DB2EE42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AD6E2F20-977A-339A-AD99-39ED409213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C53528C9-4EE3-279C-EB16-309982907E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446973-BCA8-85DF-968A-67AFA1683DA0}"/>
              </a:ext>
            </a:extLst>
          </p:cNvPr>
          <p:cNvSpPr>
            <a:spLocks noGrp="1"/>
          </p:cNvSpPr>
          <p:nvPr>
            <p:ph type="dt" sz="half" idx="10"/>
          </p:nvPr>
        </p:nvSpPr>
        <p:spPr/>
        <p:txBody>
          <a:bodyPr/>
          <a:lstStyle/>
          <a:p>
            <a:fld id="{1B2A6943-EDE3-4A4C-A6FF-F1D6A08AAA10}" type="datetimeFigureOut">
              <a:rPr lang="en-VN" smtClean="0"/>
              <a:t>06/29/2023</a:t>
            </a:fld>
            <a:endParaRPr lang="en-VN"/>
          </a:p>
        </p:txBody>
      </p:sp>
      <p:sp>
        <p:nvSpPr>
          <p:cNvPr id="6" name="Footer Placeholder 5">
            <a:extLst>
              <a:ext uri="{FF2B5EF4-FFF2-40B4-BE49-F238E27FC236}">
                <a16:creationId xmlns:a16="http://schemas.microsoft.com/office/drawing/2014/main" id="{5EFAF78F-ADE0-C5C1-01E5-85CDEC548D6D}"/>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8625BD91-CBA8-5D5A-8B57-E193C31A1A36}"/>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3835734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EBA13-AEAC-48DE-BA62-7BB19DDC28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FEEC33-6FE8-4467-8076-5B3C707A06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38E960-B77C-4198-9A26-42145D3C1071}"/>
              </a:ext>
            </a:extLst>
          </p:cNvPr>
          <p:cNvSpPr>
            <a:spLocks noGrp="1"/>
          </p:cNvSpPr>
          <p:nvPr>
            <p:ph type="dt" sz="half" idx="10"/>
          </p:nvPr>
        </p:nvSpPr>
        <p:spPr/>
        <p:txBody>
          <a:bodyPr/>
          <a:lstStyle/>
          <a:p>
            <a:fld id="{C8B11A2D-D4BC-424B-89EC-3DF212EFB3CD}" type="datetime2">
              <a:rPr lang="vi-VN" smtClean="0"/>
              <a:t>Thứ Năm, 29 Tháng Sáu 2023</a:t>
            </a:fld>
            <a:endParaRPr lang="en-US"/>
          </a:p>
        </p:txBody>
      </p:sp>
      <p:sp>
        <p:nvSpPr>
          <p:cNvPr id="5" name="Footer Placeholder 4">
            <a:extLst>
              <a:ext uri="{FF2B5EF4-FFF2-40B4-BE49-F238E27FC236}">
                <a16:creationId xmlns:a16="http://schemas.microsoft.com/office/drawing/2014/main" id="{C6405F5F-C578-4AF2-8AEB-477C37CD6A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9922E3-26F8-4EF4-AC21-55EFCC03EB0E}"/>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20153193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56D21-DC9F-3B83-6EE8-27A0B6107B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F3DAFA6D-997C-BCE7-F579-0206733B78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3897BB3B-51D1-2E33-7726-229A68DCF4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FC721F-0BDE-C96B-38EB-52CC0FB02AC0}"/>
              </a:ext>
            </a:extLst>
          </p:cNvPr>
          <p:cNvSpPr>
            <a:spLocks noGrp="1"/>
          </p:cNvSpPr>
          <p:nvPr>
            <p:ph type="dt" sz="half" idx="10"/>
          </p:nvPr>
        </p:nvSpPr>
        <p:spPr/>
        <p:txBody>
          <a:bodyPr/>
          <a:lstStyle/>
          <a:p>
            <a:fld id="{1B2A6943-EDE3-4A4C-A6FF-F1D6A08AAA10}" type="datetimeFigureOut">
              <a:rPr lang="en-VN" smtClean="0"/>
              <a:t>06/29/2023</a:t>
            </a:fld>
            <a:endParaRPr lang="en-VN"/>
          </a:p>
        </p:txBody>
      </p:sp>
      <p:sp>
        <p:nvSpPr>
          <p:cNvPr id="6" name="Footer Placeholder 5">
            <a:extLst>
              <a:ext uri="{FF2B5EF4-FFF2-40B4-BE49-F238E27FC236}">
                <a16:creationId xmlns:a16="http://schemas.microsoft.com/office/drawing/2014/main" id="{02BA86C1-3CF5-7E0C-3AEB-CEE54684FFD9}"/>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80C2E633-A5F3-A1C9-3A4E-68D7F21975DD}"/>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12747181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E5633-9BF1-35FE-5773-10C51751E4B5}"/>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E5F5A59F-2BDA-EC00-AECE-3346C6E054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D1AAD606-EE44-D006-5F30-D1643A8BA26C}"/>
              </a:ext>
            </a:extLst>
          </p:cNvPr>
          <p:cNvSpPr>
            <a:spLocks noGrp="1"/>
          </p:cNvSpPr>
          <p:nvPr>
            <p:ph type="dt" sz="half" idx="10"/>
          </p:nvPr>
        </p:nvSpPr>
        <p:spPr/>
        <p:txBody>
          <a:bodyPr/>
          <a:lstStyle/>
          <a:p>
            <a:fld id="{1B2A6943-EDE3-4A4C-A6FF-F1D6A08AAA10}" type="datetimeFigureOut">
              <a:rPr lang="en-VN" smtClean="0"/>
              <a:t>06/29/2023</a:t>
            </a:fld>
            <a:endParaRPr lang="en-VN"/>
          </a:p>
        </p:txBody>
      </p:sp>
      <p:sp>
        <p:nvSpPr>
          <p:cNvPr id="5" name="Footer Placeholder 4">
            <a:extLst>
              <a:ext uri="{FF2B5EF4-FFF2-40B4-BE49-F238E27FC236}">
                <a16:creationId xmlns:a16="http://schemas.microsoft.com/office/drawing/2014/main" id="{1ECF63F9-42C5-50A4-BCBA-BF7F68181ED0}"/>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6EBC8720-2E54-268C-D3BD-0E9F12BDB22F}"/>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31418707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A5A1B-59D0-E466-F51E-7522B0C6D7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AB19DECF-85A5-72BE-D4A6-DADFDB323A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88F97C6B-D24A-0FCE-3F60-F6B157C8A15D}"/>
              </a:ext>
            </a:extLst>
          </p:cNvPr>
          <p:cNvSpPr>
            <a:spLocks noGrp="1"/>
          </p:cNvSpPr>
          <p:nvPr>
            <p:ph type="dt" sz="half" idx="10"/>
          </p:nvPr>
        </p:nvSpPr>
        <p:spPr/>
        <p:txBody>
          <a:bodyPr/>
          <a:lstStyle/>
          <a:p>
            <a:fld id="{1B2A6943-EDE3-4A4C-A6FF-F1D6A08AAA10}" type="datetimeFigureOut">
              <a:rPr lang="en-VN" smtClean="0"/>
              <a:t>06/29/2023</a:t>
            </a:fld>
            <a:endParaRPr lang="en-VN"/>
          </a:p>
        </p:txBody>
      </p:sp>
      <p:sp>
        <p:nvSpPr>
          <p:cNvPr id="5" name="Footer Placeholder 4">
            <a:extLst>
              <a:ext uri="{FF2B5EF4-FFF2-40B4-BE49-F238E27FC236}">
                <a16:creationId xmlns:a16="http://schemas.microsoft.com/office/drawing/2014/main" id="{ED55DEA1-0463-BD02-565A-9E4295ABEDD6}"/>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FB28403E-E939-C8C7-E7C0-A4FCD026C624}"/>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2832276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13121-B536-FE86-DA1B-D8347AB011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D51EA4F9-FC14-FA5B-028C-1B5D5A3F7E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1F329722-E8FD-A4B8-D025-342347119512}"/>
              </a:ext>
            </a:extLst>
          </p:cNvPr>
          <p:cNvSpPr>
            <a:spLocks noGrp="1"/>
          </p:cNvSpPr>
          <p:nvPr>
            <p:ph type="dt" sz="half" idx="10"/>
          </p:nvPr>
        </p:nvSpPr>
        <p:spPr/>
        <p:txBody>
          <a:bodyPr/>
          <a:lstStyle/>
          <a:p>
            <a:fld id="{7547321B-89FA-F64E-9F55-0AC52D060466}" type="datetimeFigureOut">
              <a:rPr lang="en-VN" smtClean="0"/>
              <a:t>06/29/2023</a:t>
            </a:fld>
            <a:endParaRPr lang="en-VN"/>
          </a:p>
        </p:txBody>
      </p:sp>
      <p:sp>
        <p:nvSpPr>
          <p:cNvPr id="5" name="Footer Placeholder 4">
            <a:extLst>
              <a:ext uri="{FF2B5EF4-FFF2-40B4-BE49-F238E27FC236}">
                <a16:creationId xmlns:a16="http://schemas.microsoft.com/office/drawing/2014/main" id="{ED381F7E-5A6D-3585-9E67-13BF9BC3D3FB}"/>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4E745AC4-B989-55FA-16F0-43E29E4EA6E9}"/>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21178915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AC73-DCA5-F61F-4BAC-0C7948F6D46D}"/>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8CA66643-22E8-0227-CFE4-1BA7EE3932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FBD3B440-1E3D-94FE-2741-33171EBAE52F}"/>
              </a:ext>
            </a:extLst>
          </p:cNvPr>
          <p:cNvSpPr>
            <a:spLocks noGrp="1"/>
          </p:cNvSpPr>
          <p:nvPr>
            <p:ph type="dt" sz="half" idx="10"/>
          </p:nvPr>
        </p:nvSpPr>
        <p:spPr/>
        <p:txBody>
          <a:bodyPr/>
          <a:lstStyle/>
          <a:p>
            <a:fld id="{7547321B-89FA-F64E-9F55-0AC52D060466}" type="datetimeFigureOut">
              <a:rPr lang="en-VN" smtClean="0"/>
              <a:t>06/29/2023</a:t>
            </a:fld>
            <a:endParaRPr lang="en-VN"/>
          </a:p>
        </p:txBody>
      </p:sp>
      <p:sp>
        <p:nvSpPr>
          <p:cNvPr id="5" name="Footer Placeholder 4">
            <a:extLst>
              <a:ext uri="{FF2B5EF4-FFF2-40B4-BE49-F238E27FC236}">
                <a16:creationId xmlns:a16="http://schemas.microsoft.com/office/drawing/2014/main" id="{22D16392-E564-E964-372D-B54B7EB35BBF}"/>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399A6485-5AA8-6F7F-FD7D-C5A77B7C3F11}"/>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36048457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A3414-E499-AD29-CBC7-03377D2970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C8506156-13D3-425D-8615-A67E215AF0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1335B0-0D72-D07A-3BD0-98030821F06D}"/>
              </a:ext>
            </a:extLst>
          </p:cNvPr>
          <p:cNvSpPr>
            <a:spLocks noGrp="1"/>
          </p:cNvSpPr>
          <p:nvPr>
            <p:ph type="dt" sz="half" idx="10"/>
          </p:nvPr>
        </p:nvSpPr>
        <p:spPr/>
        <p:txBody>
          <a:bodyPr/>
          <a:lstStyle/>
          <a:p>
            <a:fld id="{7547321B-89FA-F64E-9F55-0AC52D060466}" type="datetimeFigureOut">
              <a:rPr lang="en-VN" smtClean="0"/>
              <a:t>06/29/2023</a:t>
            </a:fld>
            <a:endParaRPr lang="en-VN"/>
          </a:p>
        </p:txBody>
      </p:sp>
      <p:sp>
        <p:nvSpPr>
          <p:cNvPr id="5" name="Footer Placeholder 4">
            <a:extLst>
              <a:ext uri="{FF2B5EF4-FFF2-40B4-BE49-F238E27FC236}">
                <a16:creationId xmlns:a16="http://schemas.microsoft.com/office/drawing/2014/main" id="{81B78E16-51C6-46C8-78C3-DAD1F17F71C9}"/>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38B15B14-828B-2B53-E59C-BB58FAB0ACCB}"/>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3238119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401AE-3BFD-C551-657B-9A90649CE225}"/>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3AA91567-4AD3-68CE-AEF6-061D80A59B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86989F36-93E6-4E46-5FB4-E9F86FD439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0B0856BF-D30A-D58F-648A-67CB66D35D7E}"/>
              </a:ext>
            </a:extLst>
          </p:cNvPr>
          <p:cNvSpPr>
            <a:spLocks noGrp="1"/>
          </p:cNvSpPr>
          <p:nvPr>
            <p:ph type="dt" sz="half" idx="10"/>
          </p:nvPr>
        </p:nvSpPr>
        <p:spPr/>
        <p:txBody>
          <a:bodyPr/>
          <a:lstStyle/>
          <a:p>
            <a:fld id="{7547321B-89FA-F64E-9F55-0AC52D060466}" type="datetimeFigureOut">
              <a:rPr lang="en-VN" smtClean="0"/>
              <a:t>06/29/2023</a:t>
            </a:fld>
            <a:endParaRPr lang="en-VN"/>
          </a:p>
        </p:txBody>
      </p:sp>
      <p:sp>
        <p:nvSpPr>
          <p:cNvPr id="6" name="Footer Placeholder 5">
            <a:extLst>
              <a:ext uri="{FF2B5EF4-FFF2-40B4-BE49-F238E27FC236}">
                <a16:creationId xmlns:a16="http://schemas.microsoft.com/office/drawing/2014/main" id="{589E2D62-8BFE-3953-3116-92D0BD7C4612}"/>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F44D724E-5CD2-2BFE-6FEC-219B281C5E7A}"/>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4012273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8805-DBCA-C6B2-AF0D-76954D9030C0}"/>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5BF8FD1C-6938-B68F-D5A7-B286ED5CC9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7AB1DC-E59F-2085-84F2-A34F34A807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AC3B46FE-7CF9-6CAD-2033-F509079BDC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28A152-2DE3-D684-26C3-CB014E003F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B08D9BD1-2E06-4CB1-5488-95E77D1E551F}"/>
              </a:ext>
            </a:extLst>
          </p:cNvPr>
          <p:cNvSpPr>
            <a:spLocks noGrp="1"/>
          </p:cNvSpPr>
          <p:nvPr>
            <p:ph type="dt" sz="half" idx="10"/>
          </p:nvPr>
        </p:nvSpPr>
        <p:spPr/>
        <p:txBody>
          <a:bodyPr/>
          <a:lstStyle/>
          <a:p>
            <a:fld id="{7547321B-89FA-F64E-9F55-0AC52D060466}" type="datetimeFigureOut">
              <a:rPr lang="en-VN" smtClean="0"/>
              <a:t>06/29/2023</a:t>
            </a:fld>
            <a:endParaRPr lang="en-VN"/>
          </a:p>
        </p:txBody>
      </p:sp>
      <p:sp>
        <p:nvSpPr>
          <p:cNvPr id="8" name="Footer Placeholder 7">
            <a:extLst>
              <a:ext uri="{FF2B5EF4-FFF2-40B4-BE49-F238E27FC236}">
                <a16:creationId xmlns:a16="http://schemas.microsoft.com/office/drawing/2014/main" id="{17DA4377-3A4C-D2C0-F318-12712860AA28}"/>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8E7B4660-9C3B-F6B3-96E9-C7481881B3D9}"/>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35824677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C5ADA-54E3-0FD6-FA20-DA53948FD11F}"/>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C78121C6-048C-BB12-7799-6BC3BC801123}"/>
              </a:ext>
            </a:extLst>
          </p:cNvPr>
          <p:cNvSpPr>
            <a:spLocks noGrp="1"/>
          </p:cNvSpPr>
          <p:nvPr>
            <p:ph type="dt" sz="half" idx="10"/>
          </p:nvPr>
        </p:nvSpPr>
        <p:spPr/>
        <p:txBody>
          <a:bodyPr/>
          <a:lstStyle/>
          <a:p>
            <a:fld id="{7547321B-89FA-F64E-9F55-0AC52D060466}" type="datetimeFigureOut">
              <a:rPr lang="en-VN" smtClean="0"/>
              <a:t>06/29/2023</a:t>
            </a:fld>
            <a:endParaRPr lang="en-VN"/>
          </a:p>
        </p:txBody>
      </p:sp>
      <p:sp>
        <p:nvSpPr>
          <p:cNvPr id="4" name="Footer Placeholder 3">
            <a:extLst>
              <a:ext uri="{FF2B5EF4-FFF2-40B4-BE49-F238E27FC236}">
                <a16:creationId xmlns:a16="http://schemas.microsoft.com/office/drawing/2014/main" id="{5EBF645F-0C5E-BB25-899E-0ABD8FE28EB2}"/>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0A70D7E9-6D3E-12E7-F92C-6201CBE4EBBF}"/>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33177669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3A97EA-5F07-D710-9595-0FA41ACE34E3}"/>
              </a:ext>
            </a:extLst>
          </p:cNvPr>
          <p:cNvSpPr>
            <a:spLocks noGrp="1"/>
          </p:cNvSpPr>
          <p:nvPr>
            <p:ph type="dt" sz="half" idx="10"/>
          </p:nvPr>
        </p:nvSpPr>
        <p:spPr/>
        <p:txBody>
          <a:bodyPr/>
          <a:lstStyle/>
          <a:p>
            <a:fld id="{7547321B-89FA-F64E-9F55-0AC52D060466}" type="datetimeFigureOut">
              <a:rPr lang="en-VN" smtClean="0"/>
              <a:t>06/29/2023</a:t>
            </a:fld>
            <a:endParaRPr lang="en-VN"/>
          </a:p>
        </p:txBody>
      </p:sp>
      <p:sp>
        <p:nvSpPr>
          <p:cNvPr id="3" name="Footer Placeholder 2">
            <a:extLst>
              <a:ext uri="{FF2B5EF4-FFF2-40B4-BE49-F238E27FC236}">
                <a16:creationId xmlns:a16="http://schemas.microsoft.com/office/drawing/2014/main" id="{DC35ACD8-3EFB-3CE2-E419-93BC8176E4DF}"/>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E4D8E10A-2624-B038-63A1-CA2EA60DFA87}"/>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1222589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175F4-0574-441C-9005-86D9CD2AC2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630063-C9B3-4066-AD58-19D5E81952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F957AA-750A-4667-9E32-1FDE040EE42B}"/>
              </a:ext>
            </a:extLst>
          </p:cNvPr>
          <p:cNvSpPr>
            <a:spLocks noGrp="1"/>
          </p:cNvSpPr>
          <p:nvPr>
            <p:ph type="dt" sz="half" idx="10"/>
          </p:nvPr>
        </p:nvSpPr>
        <p:spPr/>
        <p:txBody>
          <a:bodyPr/>
          <a:lstStyle/>
          <a:p>
            <a:fld id="{99839D68-2752-4A65-87FB-420641006516}" type="datetime2">
              <a:rPr lang="vi-VN" smtClean="0"/>
              <a:t>Thứ Năm, 29 Tháng Sáu 2023</a:t>
            </a:fld>
            <a:endParaRPr lang="en-US"/>
          </a:p>
        </p:txBody>
      </p:sp>
      <p:sp>
        <p:nvSpPr>
          <p:cNvPr id="5" name="Footer Placeholder 4">
            <a:extLst>
              <a:ext uri="{FF2B5EF4-FFF2-40B4-BE49-F238E27FC236}">
                <a16:creationId xmlns:a16="http://schemas.microsoft.com/office/drawing/2014/main" id="{ED3E7999-33C1-4DB9-B03E-62A9F9C8D5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5FF033-F5B0-4638-9C1C-3D002FF2F2A0}"/>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6408150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32495-5572-F74A-0FDB-E4C2D5858F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BBCBB4C7-EB19-2700-7522-A7C98D762E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095EE98F-76BD-B2F6-2449-BEC9859CAC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97F487-A9D9-22F8-6227-FB70DA7DEACF}"/>
              </a:ext>
            </a:extLst>
          </p:cNvPr>
          <p:cNvSpPr>
            <a:spLocks noGrp="1"/>
          </p:cNvSpPr>
          <p:nvPr>
            <p:ph type="dt" sz="half" idx="10"/>
          </p:nvPr>
        </p:nvSpPr>
        <p:spPr/>
        <p:txBody>
          <a:bodyPr/>
          <a:lstStyle/>
          <a:p>
            <a:fld id="{7547321B-89FA-F64E-9F55-0AC52D060466}" type="datetimeFigureOut">
              <a:rPr lang="en-VN" smtClean="0"/>
              <a:t>06/29/2023</a:t>
            </a:fld>
            <a:endParaRPr lang="en-VN"/>
          </a:p>
        </p:txBody>
      </p:sp>
      <p:sp>
        <p:nvSpPr>
          <p:cNvPr id="6" name="Footer Placeholder 5">
            <a:extLst>
              <a:ext uri="{FF2B5EF4-FFF2-40B4-BE49-F238E27FC236}">
                <a16:creationId xmlns:a16="http://schemas.microsoft.com/office/drawing/2014/main" id="{74FEBAC0-19AD-7D2B-D27A-C50D516E1A1C}"/>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2449E70C-DAE3-12EE-37B5-254F6488CC62}"/>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27737031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1768D-FD29-D236-8365-F3CB9A7FDB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D6C54AAD-F2A3-3B2C-85DD-B5E091C87C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4F24D99B-11DB-FD9F-607E-C6DC3E9367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311D1F-06FB-7FDF-E456-B49C5E39EA4D}"/>
              </a:ext>
            </a:extLst>
          </p:cNvPr>
          <p:cNvSpPr>
            <a:spLocks noGrp="1"/>
          </p:cNvSpPr>
          <p:nvPr>
            <p:ph type="dt" sz="half" idx="10"/>
          </p:nvPr>
        </p:nvSpPr>
        <p:spPr/>
        <p:txBody>
          <a:bodyPr/>
          <a:lstStyle/>
          <a:p>
            <a:fld id="{7547321B-89FA-F64E-9F55-0AC52D060466}" type="datetimeFigureOut">
              <a:rPr lang="en-VN" smtClean="0"/>
              <a:t>06/29/2023</a:t>
            </a:fld>
            <a:endParaRPr lang="en-VN"/>
          </a:p>
        </p:txBody>
      </p:sp>
      <p:sp>
        <p:nvSpPr>
          <p:cNvPr id="6" name="Footer Placeholder 5">
            <a:extLst>
              <a:ext uri="{FF2B5EF4-FFF2-40B4-BE49-F238E27FC236}">
                <a16:creationId xmlns:a16="http://schemas.microsoft.com/office/drawing/2014/main" id="{39A701F9-152F-394E-09D1-6B123EA71317}"/>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ABAB5A2D-E479-DCB2-8B8F-0AED8F9B876E}"/>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42942157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0FB2-29AD-1C59-90B3-C2FF639D8D81}"/>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D1D63778-092D-AA34-2FA5-A01D4D4CFA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A59BBF61-83FA-E75E-FD1B-05B9F9916AC9}"/>
              </a:ext>
            </a:extLst>
          </p:cNvPr>
          <p:cNvSpPr>
            <a:spLocks noGrp="1"/>
          </p:cNvSpPr>
          <p:nvPr>
            <p:ph type="dt" sz="half" idx="10"/>
          </p:nvPr>
        </p:nvSpPr>
        <p:spPr/>
        <p:txBody>
          <a:bodyPr/>
          <a:lstStyle/>
          <a:p>
            <a:fld id="{7547321B-89FA-F64E-9F55-0AC52D060466}" type="datetimeFigureOut">
              <a:rPr lang="en-VN" smtClean="0"/>
              <a:t>06/29/2023</a:t>
            </a:fld>
            <a:endParaRPr lang="en-VN"/>
          </a:p>
        </p:txBody>
      </p:sp>
      <p:sp>
        <p:nvSpPr>
          <p:cNvPr id="5" name="Footer Placeholder 4">
            <a:extLst>
              <a:ext uri="{FF2B5EF4-FFF2-40B4-BE49-F238E27FC236}">
                <a16:creationId xmlns:a16="http://schemas.microsoft.com/office/drawing/2014/main" id="{21130250-B24B-283F-B966-DB4C4D49BC98}"/>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37689956-6D76-B5D8-8355-58EEE4DC968A}"/>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22684135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CA2EC8-505A-A641-AA57-F4C7E7A7CE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4F32D597-37C0-6E0F-2D66-BFD6F851F2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3339C298-860C-B3F1-528D-BA59FCA75C6F}"/>
              </a:ext>
            </a:extLst>
          </p:cNvPr>
          <p:cNvSpPr>
            <a:spLocks noGrp="1"/>
          </p:cNvSpPr>
          <p:nvPr>
            <p:ph type="dt" sz="half" idx="10"/>
          </p:nvPr>
        </p:nvSpPr>
        <p:spPr/>
        <p:txBody>
          <a:bodyPr/>
          <a:lstStyle/>
          <a:p>
            <a:fld id="{7547321B-89FA-F64E-9F55-0AC52D060466}" type="datetimeFigureOut">
              <a:rPr lang="en-VN" smtClean="0"/>
              <a:t>06/29/2023</a:t>
            </a:fld>
            <a:endParaRPr lang="en-VN"/>
          </a:p>
        </p:txBody>
      </p:sp>
      <p:sp>
        <p:nvSpPr>
          <p:cNvPr id="5" name="Footer Placeholder 4">
            <a:extLst>
              <a:ext uri="{FF2B5EF4-FFF2-40B4-BE49-F238E27FC236}">
                <a16:creationId xmlns:a16="http://schemas.microsoft.com/office/drawing/2014/main" id="{0E9F6832-70D3-F547-88E8-B63F4A339719}"/>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2450CE33-6E9D-55DD-6925-688C19C766E0}"/>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1660910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AEAD-85C6-43B2-B62E-ED714453F5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F2195F-8B1E-4FDA-B4E3-82CB670492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F0411A-A8CA-4B0B-8F9C-BA166ED53C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84EAEB-3D9E-4C12-8ED0-BFCCE3EB1B91}"/>
              </a:ext>
            </a:extLst>
          </p:cNvPr>
          <p:cNvSpPr>
            <a:spLocks noGrp="1"/>
          </p:cNvSpPr>
          <p:nvPr>
            <p:ph type="dt" sz="half" idx="10"/>
          </p:nvPr>
        </p:nvSpPr>
        <p:spPr/>
        <p:txBody>
          <a:bodyPr/>
          <a:lstStyle/>
          <a:p>
            <a:fld id="{196C8CC5-92C8-4580-8AD5-ABB05C508784}" type="datetime2">
              <a:rPr lang="vi-VN" smtClean="0"/>
              <a:t>Thứ Năm, 29 Tháng Sáu 2023</a:t>
            </a:fld>
            <a:endParaRPr lang="en-US"/>
          </a:p>
        </p:txBody>
      </p:sp>
      <p:sp>
        <p:nvSpPr>
          <p:cNvPr id="6" name="Footer Placeholder 5">
            <a:extLst>
              <a:ext uri="{FF2B5EF4-FFF2-40B4-BE49-F238E27FC236}">
                <a16:creationId xmlns:a16="http://schemas.microsoft.com/office/drawing/2014/main" id="{BC69E085-E1EC-4D73-8C1E-E49AEB30D4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4C252-699E-4BF8-97EE-77EA40D84209}"/>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2403420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B3B2-6BCB-4BCC-9437-FEC2160ED4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D469DD-4B75-402C-A5DE-1F5F6F8FA9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636F6E-A53E-400D-AD88-F3CE2E745A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C4D7C5-E43F-48FC-92F2-1FD20B6C1E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5DBBA0-C1EB-45EF-9AEA-B4C54502E8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569F9A-5958-4934-90B6-C7D5CEA8AA9C}"/>
              </a:ext>
            </a:extLst>
          </p:cNvPr>
          <p:cNvSpPr>
            <a:spLocks noGrp="1"/>
          </p:cNvSpPr>
          <p:nvPr>
            <p:ph type="dt" sz="half" idx="10"/>
          </p:nvPr>
        </p:nvSpPr>
        <p:spPr/>
        <p:txBody>
          <a:bodyPr/>
          <a:lstStyle/>
          <a:p>
            <a:fld id="{4C45A628-E521-4B5C-8EE9-2C5D3E51530D}" type="datetime2">
              <a:rPr lang="vi-VN" smtClean="0"/>
              <a:t>Thứ Năm, 29 Tháng Sáu 2023</a:t>
            </a:fld>
            <a:endParaRPr lang="en-US"/>
          </a:p>
        </p:txBody>
      </p:sp>
      <p:sp>
        <p:nvSpPr>
          <p:cNvPr id="8" name="Footer Placeholder 7">
            <a:extLst>
              <a:ext uri="{FF2B5EF4-FFF2-40B4-BE49-F238E27FC236}">
                <a16:creationId xmlns:a16="http://schemas.microsoft.com/office/drawing/2014/main" id="{02137055-C34D-408E-B082-5B04D31549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AA1774-4D6B-430E-8337-C7E2CD2B9AF7}"/>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2008994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0FD7-A27E-4E59-B73B-9A7A0308BB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5DC38D-8555-4A27-88A0-795197EEA0BE}"/>
              </a:ext>
            </a:extLst>
          </p:cNvPr>
          <p:cNvSpPr>
            <a:spLocks noGrp="1"/>
          </p:cNvSpPr>
          <p:nvPr>
            <p:ph type="dt" sz="half" idx="10"/>
          </p:nvPr>
        </p:nvSpPr>
        <p:spPr/>
        <p:txBody>
          <a:bodyPr/>
          <a:lstStyle/>
          <a:p>
            <a:fld id="{27E3EAB7-0F14-406A-8971-5610449F0BBD}" type="datetime2">
              <a:rPr lang="vi-VN" smtClean="0"/>
              <a:t>Thứ Năm, 29 Tháng Sáu 2023</a:t>
            </a:fld>
            <a:endParaRPr lang="en-US"/>
          </a:p>
        </p:txBody>
      </p:sp>
      <p:sp>
        <p:nvSpPr>
          <p:cNvPr id="4" name="Footer Placeholder 3">
            <a:extLst>
              <a:ext uri="{FF2B5EF4-FFF2-40B4-BE49-F238E27FC236}">
                <a16:creationId xmlns:a16="http://schemas.microsoft.com/office/drawing/2014/main" id="{A8D37C30-B990-4F4C-ABF5-2FA2D3E96F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8F8419-D279-43C2-B212-FE7FC58EEB45}"/>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3358334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6E273B-8762-4983-BB8C-B45FDD1A7EA9}"/>
              </a:ext>
            </a:extLst>
          </p:cNvPr>
          <p:cNvSpPr>
            <a:spLocks noGrp="1"/>
          </p:cNvSpPr>
          <p:nvPr>
            <p:ph type="dt" sz="half" idx="10"/>
          </p:nvPr>
        </p:nvSpPr>
        <p:spPr/>
        <p:txBody>
          <a:bodyPr/>
          <a:lstStyle/>
          <a:p>
            <a:fld id="{78559A96-5B6E-4EFA-B488-5918F0D30500}" type="datetime2">
              <a:rPr lang="vi-VN" smtClean="0"/>
              <a:t>Thứ Năm, 29 Tháng Sáu 2023</a:t>
            </a:fld>
            <a:endParaRPr lang="en-US"/>
          </a:p>
        </p:txBody>
      </p:sp>
      <p:sp>
        <p:nvSpPr>
          <p:cNvPr id="3" name="Footer Placeholder 2">
            <a:extLst>
              <a:ext uri="{FF2B5EF4-FFF2-40B4-BE49-F238E27FC236}">
                <a16:creationId xmlns:a16="http://schemas.microsoft.com/office/drawing/2014/main" id="{F3A6FA57-E014-4BEC-956A-CC1B6B4B20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B9023B-F023-4F20-884B-45B9F6BD6596}"/>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1926779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E3F8-7E21-4B3A-99FE-B33F4962C8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378A93-EA99-4547-9956-4964341638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52C985-7216-4FE8-BDA8-AF86C67195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C9F01C-B1CA-4CC8-8172-D50E4C3FAC2C}"/>
              </a:ext>
            </a:extLst>
          </p:cNvPr>
          <p:cNvSpPr>
            <a:spLocks noGrp="1"/>
          </p:cNvSpPr>
          <p:nvPr>
            <p:ph type="dt" sz="half" idx="10"/>
          </p:nvPr>
        </p:nvSpPr>
        <p:spPr/>
        <p:txBody>
          <a:bodyPr/>
          <a:lstStyle/>
          <a:p>
            <a:fld id="{14E47695-E859-4344-A8AB-906FEA014869}" type="datetime2">
              <a:rPr lang="vi-VN" smtClean="0"/>
              <a:t>Thứ Năm, 29 Tháng Sáu 2023</a:t>
            </a:fld>
            <a:endParaRPr lang="en-US"/>
          </a:p>
        </p:txBody>
      </p:sp>
      <p:sp>
        <p:nvSpPr>
          <p:cNvPr id="6" name="Footer Placeholder 5">
            <a:extLst>
              <a:ext uri="{FF2B5EF4-FFF2-40B4-BE49-F238E27FC236}">
                <a16:creationId xmlns:a16="http://schemas.microsoft.com/office/drawing/2014/main" id="{9C241D96-E2EA-4334-B3B5-32DA712E28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77A709-CC46-46F9-89E2-CDA2D37C78A5}"/>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3660063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9F3F-0200-4E87-81F6-201336D87E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350FE2-1465-44EE-98FE-DF739A8C2E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AFB718-4876-4B16-8C7A-CAA859D00F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1E14B0-3315-4B3D-8582-7C7BEEDC0E52}"/>
              </a:ext>
            </a:extLst>
          </p:cNvPr>
          <p:cNvSpPr>
            <a:spLocks noGrp="1"/>
          </p:cNvSpPr>
          <p:nvPr>
            <p:ph type="dt" sz="half" idx="10"/>
          </p:nvPr>
        </p:nvSpPr>
        <p:spPr/>
        <p:txBody>
          <a:bodyPr/>
          <a:lstStyle/>
          <a:p>
            <a:fld id="{0E7BB052-7DF5-4645-BA89-E15990F2FDCF}" type="datetime2">
              <a:rPr lang="vi-VN" smtClean="0"/>
              <a:t>Thứ Năm, 29 Tháng Sáu 2023</a:t>
            </a:fld>
            <a:endParaRPr lang="en-US"/>
          </a:p>
        </p:txBody>
      </p:sp>
      <p:sp>
        <p:nvSpPr>
          <p:cNvPr id="6" name="Footer Placeholder 5">
            <a:extLst>
              <a:ext uri="{FF2B5EF4-FFF2-40B4-BE49-F238E27FC236}">
                <a16:creationId xmlns:a16="http://schemas.microsoft.com/office/drawing/2014/main" id="{327E4FC5-413E-4CBE-BF3C-65FF6FF0CA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4F5E16-58CC-49D3-BD1E-33A09E4EA06D}"/>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2846440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2DD95D-8E58-4C52-A0E4-23ABCC1B2C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084CA6-6558-4C05-A6B2-3340390FC0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EEF8A8-37EB-4FF5-8AA4-611AF89564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0C1ADA-AA7F-4124-B504-B17523281D17}" type="datetime2">
              <a:rPr lang="vi-VN" smtClean="0"/>
              <a:t>Thứ Năm, 29 Tháng Sáu 2023</a:t>
            </a:fld>
            <a:endParaRPr lang="en-US"/>
          </a:p>
        </p:txBody>
      </p:sp>
      <p:sp>
        <p:nvSpPr>
          <p:cNvPr id="5" name="Footer Placeholder 4">
            <a:extLst>
              <a:ext uri="{FF2B5EF4-FFF2-40B4-BE49-F238E27FC236}">
                <a16:creationId xmlns:a16="http://schemas.microsoft.com/office/drawing/2014/main" id="{1CC2FA8C-DF6C-41B7-B316-630424E72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9DD8C6-0115-4CED-AB6D-580674331F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4FCFE7-4CFC-4698-A5C8-57D6C94FD847}" type="slidenum">
              <a:rPr lang="en-US" smtClean="0"/>
              <a:t>‹#›</a:t>
            </a:fld>
            <a:endParaRPr lang="en-US"/>
          </a:p>
        </p:txBody>
      </p:sp>
      <p:pic>
        <p:nvPicPr>
          <p:cNvPr id="7" name="Picture 6">
            <a:extLst>
              <a:ext uri="{FF2B5EF4-FFF2-40B4-BE49-F238E27FC236}">
                <a16:creationId xmlns:a16="http://schemas.microsoft.com/office/drawing/2014/main" id="{D96720BD-6DF0-2B30-FDDC-44A95C4A82B9}"/>
              </a:ext>
            </a:extLst>
          </p:cNvPr>
          <p:cNvPicPr>
            <a:picLocks noChangeAspect="1"/>
          </p:cNvPicPr>
          <p:nvPr userDrawn="1"/>
        </p:nvPicPr>
        <p:blipFill>
          <a:blip r:embed="rId13"/>
          <a:stretch>
            <a:fillRect/>
          </a:stretch>
        </p:blipFill>
        <p:spPr>
          <a:xfrm>
            <a:off x="0" y="-1"/>
            <a:ext cx="12192000" cy="6955971"/>
          </a:xfrm>
          <a:prstGeom prst="rect">
            <a:avLst/>
          </a:prstGeom>
        </p:spPr>
      </p:pic>
    </p:spTree>
    <p:extLst>
      <p:ext uri="{BB962C8B-B14F-4D97-AF65-F5344CB8AC3E}">
        <p14:creationId xmlns:p14="http://schemas.microsoft.com/office/powerpoint/2010/main" val="391785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75B0D6-019A-D696-5004-A66DE48471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60543DC2-5283-7C4E-08DB-86BBFB0292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49E9B998-014A-393D-7238-82C4FBDD1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A6943-EDE3-4A4C-A6FF-F1D6A08AAA10}" type="datetimeFigureOut">
              <a:rPr lang="en-VN" smtClean="0"/>
              <a:t>06/29/2023</a:t>
            </a:fld>
            <a:endParaRPr lang="en-VN"/>
          </a:p>
        </p:txBody>
      </p:sp>
      <p:sp>
        <p:nvSpPr>
          <p:cNvPr id="5" name="Footer Placeholder 4">
            <a:extLst>
              <a:ext uri="{FF2B5EF4-FFF2-40B4-BE49-F238E27FC236}">
                <a16:creationId xmlns:a16="http://schemas.microsoft.com/office/drawing/2014/main" id="{54B99A77-E81A-C449-1DC0-2FC3CCFC13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898425C3-52C8-C8E6-3E26-4661AAAB60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2D144F-5DBD-9A48-9660-8470FF1D8E9B}" type="slidenum">
              <a:rPr lang="en-VN" smtClean="0"/>
              <a:t>‹#›</a:t>
            </a:fld>
            <a:endParaRPr lang="en-VN"/>
          </a:p>
        </p:txBody>
      </p:sp>
    </p:spTree>
    <p:extLst>
      <p:ext uri="{BB962C8B-B14F-4D97-AF65-F5344CB8AC3E}">
        <p14:creationId xmlns:p14="http://schemas.microsoft.com/office/powerpoint/2010/main" val="37140176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7AAB39-DA01-81D1-00D2-410B8AEC4A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EF7DC076-3C88-88EA-DFB4-2709F443D5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3ACBF9B4-8116-BA2F-D2D3-39FA2759B0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47321B-89FA-F64E-9F55-0AC52D060466}" type="datetimeFigureOut">
              <a:rPr lang="en-VN" smtClean="0"/>
              <a:t>06/29/2023</a:t>
            </a:fld>
            <a:endParaRPr lang="en-VN"/>
          </a:p>
        </p:txBody>
      </p:sp>
      <p:sp>
        <p:nvSpPr>
          <p:cNvPr id="5" name="Footer Placeholder 4">
            <a:extLst>
              <a:ext uri="{FF2B5EF4-FFF2-40B4-BE49-F238E27FC236}">
                <a16:creationId xmlns:a16="http://schemas.microsoft.com/office/drawing/2014/main" id="{96D20CA3-6CA4-B092-C8BF-6EE49FFA47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01FBC323-BD8B-0209-14C0-20D6DFCA3F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496F03-A6A2-FB47-A0B4-5ACFB75DEADB}" type="slidenum">
              <a:rPr lang="en-VN" smtClean="0"/>
              <a:t>‹#›</a:t>
            </a:fld>
            <a:endParaRPr lang="en-VN"/>
          </a:p>
        </p:txBody>
      </p:sp>
    </p:spTree>
    <p:extLst>
      <p:ext uri="{BB962C8B-B14F-4D97-AF65-F5344CB8AC3E}">
        <p14:creationId xmlns:p14="http://schemas.microsoft.com/office/powerpoint/2010/main" val="22244446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7A6442-6B88-D643-6ABB-E5AA5604D8FD}"/>
              </a:ext>
            </a:extLst>
          </p:cNvPr>
          <p:cNvSpPr txBox="1"/>
          <p:nvPr/>
        </p:nvSpPr>
        <p:spPr>
          <a:xfrm>
            <a:off x="2426677" y="2104721"/>
            <a:ext cx="7200901" cy="830997"/>
          </a:xfrm>
          <a:prstGeom prst="rect">
            <a:avLst/>
          </a:prstGeom>
          <a:noFill/>
        </p:spPr>
        <p:txBody>
          <a:bodyPr wrap="square" rtlCol="0">
            <a:spAutoFit/>
          </a:bodyPr>
          <a:lstStyle/>
          <a:p>
            <a:pPr algn="ctr"/>
            <a:r>
              <a:rPr lang="vi-VN" sz="4800" dirty="0"/>
              <a:t>Thự</a:t>
            </a:r>
            <a:r>
              <a:rPr lang="en-US" sz="4800" dirty="0"/>
              <a:t>c</a:t>
            </a:r>
            <a:r>
              <a:rPr lang="vi-VN" sz="4800" dirty="0"/>
              <a:t> tập chuyên môn</a:t>
            </a:r>
            <a:endParaRPr lang="en-US" sz="4800" dirty="0"/>
          </a:p>
        </p:txBody>
      </p:sp>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2020 - 2024</a:t>
            </a:r>
            <a:endParaRPr lang="en-US" sz="1600" dirty="0"/>
          </a:p>
        </p:txBody>
      </p:sp>
      <p:sp>
        <p:nvSpPr>
          <p:cNvPr id="4" name="TextBox 3">
            <a:extLst>
              <a:ext uri="{FF2B5EF4-FFF2-40B4-BE49-F238E27FC236}">
                <a16:creationId xmlns:a16="http://schemas.microsoft.com/office/drawing/2014/main" id="{BB52B7E7-0288-A0C8-8F52-166AE09B3F16}"/>
              </a:ext>
            </a:extLst>
          </p:cNvPr>
          <p:cNvSpPr txBox="1"/>
          <p:nvPr/>
        </p:nvSpPr>
        <p:spPr>
          <a:xfrm>
            <a:off x="905607" y="4064168"/>
            <a:ext cx="4950070" cy="1477328"/>
          </a:xfrm>
          <a:prstGeom prst="rect">
            <a:avLst/>
          </a:prstGeom>
          <a:noFill/>
        </p:spPr>
        <p:txBody>
          <a:bodyPr wrap="square" rtlCol="0">
            <a:spAutoFit/>
          </a:bodyPr>
          <a:lstStyle/>
          <a:p>
            <a:r>
              <a:rPr lang="vi-VN" dirty="0"/>
              <a:t>Sinh viên thực hiện:</a:t>
            </a:r>
          </a:p>
          <a:p>
            <a:pPr algn="just"/>
            <a:r>
              <a:rPr lang="vi-VN" dirty="0"/>
              <a:t>	Văn Công Hào – 6151071045</a:t>
            </a:r>
          </a:p>
          <a:p>
            <a:pPr algn="just"/>
            <a:r>
              <a:rPr lang="vi-VN" dirty="0"/>
              <a:t>Giảng viên hướng dẫn:</a:t>
            </a:r>
          </a:p>
          <a:p>
            <a:pPr algn="just"/>
            <a:r>
              <a:rPr lang="vi-VN" dirty="0"/>
              <a:t>	Trần Thị Dung – Thạc sĩ</a:t>
            </a:r>
          </a:p>
          <a:p>
            <a:pPr algn="just"/>
            <a:r>
              <a:rPr lang="vi-VN" dirty="0"/>
              <a:t>	Trần Quốc Khánh – Kỹ sư</a:t>
            </a:r>
            <a:endParaRPr lang="en-US" dirty="0"/>
          </a:p>
        </p:txBody>
      </p:sp>
      <p:sp>
        <p:nvSpPr>
          <p:cNvPr id="5" name="TextBox 4">
            <a:extLst>
              <a:ext uri="{FF2B5EF4-FFF2-40B4-BE49-F238E27FC236}">
                <a16:creationId xmlns:a16="http://schemas.microsoft.com/office/drawing/2014/main" id="{9016EE39-871C-B65F-890C-4966C81B192B}"/>
              </a:ext>
            </a:extLst>
          </p:cNvPr>
          <p:cNvSpPr txBox="1"/>
          <p:nvPr/>
        </p:nvSpPr>
        <p:spPr>
          <a:xfrm>
            <a:off x="2532185" y="3089323"/>
            <a:ext cx="7763607" cy="646331"/>
          </a:xfrm>
          <a:prstGeom prst="rect">
            <a:avLst/>
          </a:prstGeom>
          <a:noFill/>
        </p:spPr>
        <p:txBody>
          <a:bodyPr wrap="square" rtlCol="0">
            <a:spAutoFit/>
          </a:bodyPr>
          <a:lstStyle/>
          <a:p>
            <a:r>
              <a:rPr lang="vi-VN" u="sng" dirty="0"/>
              <a:t>Đề tài:</a:t>
            </a:r>
            <a:r>
              <a:rPr lang="vi-VN" dirty="0"/>
              <a:t> </a:t>
            </a:r>
            <a:r>
              <a:rPr lang="vi-VN" sz="1800" kern="100" dirty="0">
                <a:effectLst/>
                <a:latin typeface="Times New Roman" panose="02020603050405020304" pitchFamily="18" charset="0"/>
                <a:ea typeface="Calibri" panose="020F0502020204030204" pitchFamily="34" charset="0"/>
                <a:cs typeface="Times New Roman" panose="02020603050405020304" pitchFamily="18" charset="0"/>
              </a:rPr>
              <a:t>Xây dựng webstie application bán Laptop online cho cửa hàng vừa và nhỏ.</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776770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2020-2024</a:t>
            </a:r>
            <a:endParaRPr lang="en-US" sz="1600" dirty="0"/>
          </a:p>
        </p:txBody>
      </p:sp>
      <p:sp>
        <p:nvSpPr>
          <p:cNvPr id="6" name="TextBox 5">
            <a:extLst>
              <a:ext uri="{FF2B5EF4-FFF2-40B4-BE49-F238E27FC236}">
                <a16:creationId xmlns:a16="http://schemas.microsoft.com/office/drawing/2014/main" id="{6F01EA49-A2EE-1262-AEA3-84EF7448B60E}"/>
              </a:ext>
            </a:extLst>
          </p:cNvPr>
          <p:cNvSpPr txBox="1"/>
          <p:nvPr/>
        </p:nvSpPr>
        <p:spPr>
          <a:xfrm>
            <a:off x="272562" y="256600"/>
            <a:ext cx="7236070" cy="584775"/>
          </a:xfrm>
          <a:prstGeom prst="rect">
            <a:avLst/>
          </a:prstGeom>
          <a:noFill/>
        </p:spPr>
        <p:txBody>
          <a:bodyPr wrap="square" rtlCol="0">
            <a:spAutoFit/>
          </a:bodyPr>
          <a:lstStyle/>
          <a:p>
            <a:r>
              <a:rPr lang="vi-VN" sz="3200" dirty="0">
                <a:solidFill>
                  <a:schemeClr val="bg1"/>
                </a:solidFill>
              </a:rPr>
              <a:t>Giao diện người dùng</a:t>
            </a:r>
            <a:endParaRPr lang="en-US" sz="3200" dirty="0">
              <a:solidFill>
                <a:schemeClr val="bg1"/>
              </a:solidFill>
            </a:endParaRPr>
          </a:p>
        </p:txBody>
      </p:sp>
      <p:pic>
        <p:nvPicPr>
          <p:cNvPr id="5" name="Picture 4">
            <a:extLst>
              <a:ext uri="{FF2B5EF4-FFF2-40B4-BE49-F238E27FC236}">
                <a16:creationId xmlns:a16="http://schemas.microsoft.com/office/drawing/2014/main" id="{83FE9EC5-F1E0-88A1-1E98-15340F3EF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431" y="1274885"/>
            <a:ext cx="6330462" cy="3560885"/>
          </a:xfrm>
          <a:prstGeom prst="rect">
            <a:avLst/>
          </a:prstGeom>
        </p:spPr>
      </p:pic>
      <p:pic>
        <p:nvPicPr>
          <p:cNvPr id="9" name="Picture 8">
            <a:extLst>
              <a:ext uri="{FF2B5EF4-FFF2-40B4-BE49-F238E27FC236}">
                <a16:creationId xmlns:a16="http://schemas.microsoft.com/office/drawing/2014/main" id="{AAD50498-EF3B-8B6D-1E5C-70696A7243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631" y="1274885"/>
            <a:ext cx="5244423" cy="3560885"/>
          </a:xfrm>
          <a:prstGeom prst="rect">
            <a:avLst/>
          </a:prstGeom>
        </p:spPr>
      </p:pic>
      <p:pic>
        <p:nvPicPr>
          <p:cNvPr id="11" name="Picture 10">
            <a:extLst>
              <a:ext uri="{FF2B5EF4-FFF2-40B4-BE49-F238E27FC236}">
                <a16:creationId xmlns:a16="http://schemas.microsoft.com/office/drawing/2014/main" id="{29BF9995-5D1F-4958-2268-13E411097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276" y="1274885"/>
            <a:ext cx="7563679" cy="4254570"/>
          </a:xfrm>
          <a:prstGeom prst="rect">
            <a:avLst/>
          </a:prstGeom>
        </p:spPr>
      </p:pic>
      <p:pic>
        <p:nvPicPr>
          <p:cNvPr id="13" name="Picture 12">
            <a:extLst>
              <a:ext uri="{FF2B5EF4-FFF2-40B4-BE49-F238E27FC236}">
                <a16:creationId xmlns:a16="http://schemas.microsoft.com/office/drawing/2014/main" id="{FA09C97F-6B7E-A2C0-025B-2B3782E405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2125" y="1274885"/>
            <a:ext cx="8529514" cy="4797852"/>
          </a:xfrm>
          <a:prstGeom prst="rect">
            <a:avLst/>
          </a:prstGeom>
        </p:spPr>
      </p:pic>
      <p:pic>
        <p:nvPicPr>
          <p:cNvPr id="15" name="Picture 14">
            <a:extLst>
              <a:ext uri="{FF2B5EF4-FFF2-40B4-BE49-F238E27FC236}">
                <a16:creationId xmlns:a16="http://schemas.microsoft.com/office/drawing/2014/main" id="{C9EE25B2-F464-7AAC-E20E-6E07EF7873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47" y="1521070"/>
            <a:ext cx="5972521" cy="3359543"/>
          </a:xfrm>
          <a:prstGeom prst="rect">
            <a:avLst/>
          </a:prstGeom>
        </p:spPr>
      </p:pic>
      <p:pic>
        <p:nvPicPr>
          <p:cNvPr id="17" name="Picture 16">
            <a:extLst>
              <a:ext uri="{FF2B5EF4-FFF2-40B4-BE49-F238E27FC236}">
                <a16:creationId xmlns:a16="http://schemas.microsoft.com/office/drawing/2014/main" id="{B8B2524B-0564-A8FD-5230-6A50DE2BE4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5952" y="1521070"/>
            <a:ext cx="5972521" cy="3359543"/>
          </a:xfrm>
          <a:prstGeom prst="rect">
            <a:avLst/>
          </a:prstGeom>
        </p:spPr>
      </p:pic>
      <p:pic>
        <p:nvPicPr>
          <p:cNvPr id="19" name="Picture 18">
            <a:extLst>
              <a:ext uri="{FF2B5EF4-FFF2-40B4-BE49-F238E27FC236}">
                <a16:creationId xmlns:a16="http://schemas.microsoft.com/office/drawing/2014/main" id="{0692B269-A92D-CA98-1BC0-5BA2320231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94706" y="1328545"/>
            <a:ext cx="8529514" cy="4797852"/>
          </a:xfrm>
          <a:prstGeom prst="rect">
            <a:avLst/>
          </a:prstGeom>
        </p:spPr>
      </p:pic>
    </p:spTree>
    <p:extLst>
      <p:ext uri="{BB962C8B-B14F-4D97-AF65-F5344CB8AC3E}">
        <p14:creationId xmlns:p14="http://schemas.microsoft.com/office/powerpoint/2010/main" val="426425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45"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anim calcmode="lin" valueType="num">
                                      <p:cBhvr>
                                        <p:cTn id="11" dur="750" fill="hold"/>
                                        <p:tgtEl>
                                          <p:spTgt spid="5"/>
                                        </p:tgtEl>
                                        <p:attrNameLst>
                                          <p:attrName>ppt_w</p:attrName>
                                        </p:attrNameLst>
                                      </p:cBhvr>
                                      <p:tavLst>
                                        <p:tav tm="0" fmla="#ppt_w*sin(2.5*pi*$)">
                                          <p:val>
                                            <p:fltVal val="0"/>
                                          </p:val>
                                        </p:tav>
                                        <p:tav tm="100000">
                                          <p:val>
                                            <p:fltVal val="1"/>
                                          </p:val>
                                        </p:tav>
                                      </p:tavLst>
                                    </p:anim>
                                    <p:anim calcmode="lin" valueType="num">
                                      <p:cBhvr>
                                        <p:cTn id="12" dur="750" fill="hold"/>
                                        <p:tgtEl>
                                          <p:spTgt spid="5"/>
                                        </p:tgtEl>
                                        <p:attrNameLst>
                                          <p:attrName>ppt_h</p:attrName>
                                        </p:attrNameLst>
                                      </p:cBhvr>
                                      <p:tavLst>
                                        <p:tav tm="0">
                                          <p:val>
                                            <p:strVal val="#ppt_h"/>
                                          </p:val>
                                        </p:tav>
                                        <p:tav tm="100000">
                                          <p:val>
                                            <p:strVal val="#ppt_h"/>
                                          </p:val>
                                        </p:tav>
                                      </p:tavLst>
                                    </p:anim>
                                  </p:childTnLst>
                                </p:cTn>
                              </p:par>
                              <p:par>
                                <p:cTn id="13" presetID="2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xit" presetSubtype="4" fill="hold" nodeType="withEffect">
                                  <p:stCondLst>
                                    <p:cond delay="0"/>
                                  </p:stCondLst>
                                  <p:childTnLst>
                                    <p:animEffect transition="out" filter="wipe(down)">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6" presetClass="exit" presetSubtype="32" fill="hold" nodeType="withEffect">
                                  <p:stCondLst>
                                    <p:cond delay="0"/>
                                  </p:stCondLst>
                                  <p:childTnLst>
                                    <p:animEffect transition="out" filter="circle(out)">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par>
                                <p:cTn id="27" presetID="2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4" fill="hold" nodeType="clickEffect">
                                  <p:stCondLst>
                                    <p:cond delay="0"/>
                                  </p:stCondLst>
                                  <p:childTnLst>
                                    <p:animEffect transition="out" filter="wipe(down)">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21" presetClass="entr" presetSubtype="1"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heel(1)">
                                      <p:cBhvr>
                                        <p:cTn id="37" dur="75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xit" presetSubtype="10" fill="hold" nodeType="clickEffect">
                                  <p:stCondLst>
                                    <p:cond delay="0"/>
                                  </p:stCondLst>
                                  <p:childTnLst>
                                    <p:animEffect transition="out" filter="randombar(horizontal)">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par>
                                <p:cTn id="43" presetID="2" presetClass="entr" presetSubtype="4"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par>
                                <p:cTn id="47" presetID="22" presetClass="entr" presetSubtype="4"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xit" presetSubtype="21" fill="hold" nodeType="clickEffect">
                                  <p:stCondLst>
                                    <p:cond delay="0"/>
                                  </p:stCondLst>
                                  <p:childTnLst>
                                    <p:animEffect transition="out" filter="barn(inVertical)">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6" presetClass="exit" presetSubtype="32" fill="hold" nodeType="withEffect">
                                  <p:stCondLst>
                                    <p:cond delay="0"/>
                                  </p:stCondLst>
                                  <p:childTnLst>
                                    <p:animEffect transition="out" filter="circle(out)">
                                      <p:cBhvr>
                                        <p:cTn id="56" dur="750"/>
                                        <p:tgtEl>
                                          <p:spTgt spid="17"/>
                                        </p:tgtEl>
                                      </p:cBhvr>
                                    </p:animEffect>
                                    <p:set>
                                      <p:cBhvr>
                                        <p:cTn id="57" dur="1" fill="hold">
                                          <p:stCondLst>
                                            <p:cond delay="749"/>
                                          </p:stCondLst>
                                        </p:cTn>
                                        <p:tgtEl>
                                          <p:spTgt spid="17"/>
                                        </p:tgtEl>
                                        <p:attrNameLst>
                                          <p:attrName>style.visibility</p:attrName>
                                        </p:attrNameLst>
                                      </p:cBhvr>
                                      <p:to>
                                        <p:strVal val="hidden"/>
                                      </p:to>
                                    </p:set>
                                  </p:childTnLst>
                                </p:cTn>
                              </p:par>
                              <p:par>
                                <p:cTn id="58" presetID="22" presetClass="entr" presetSubtype="4"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down)">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2020-2024</a:t>
            </a:r>
            <a:endParaRPr lang="en-US" sz="1600" dirty="0"/>
          </a:p>
        </p:txBody>
      </p:sp>
      <p:sp>
        <p:nvSpPr>
          <p:cNvPr id="6" name="TextBox 5">
            <a:extLst>
              <a:ext uri="{FF2B5EF4-FFF2-40B4-BE49-F238E27FC236}">
                <a16:creationId xmlns:a16="http://schemas.microsoft.com/office/drawing/2014/main" id="{6F01EA49-A2EE-1262-AEA3-84EF7448B60E}"/>
              </a:ext>
            </a:extLst>
          </p:cNvPr>
          <p:cNvSpPr txBox="1"/>
          <p:nvPr/>
        </p:nvSpPr>
        <p:spPr>
          <a:xfrm>
            <a:off x="272562" y="256600"/>
            <a:ext cx="7236070" cy="584775"/>
          </a:xfrm>
          <a:prstGeom prst="rect">
            <a:avLst/>
          </a:prstGeom>
          <a:noFill/>
        </p:spPr>
        <p:txBody>
          <a:bodyPr wrap="square" rtlCol="0">
            <a:spAutoFit/>
          </a:bodyPr>
          <a:lstStyle/>
          <a:p>
            <a:r>
              <a:rPr lang="vi-VN" sz="3200" dirty="0">
                <a:solidFill>
                  <a:schemeClr val="bg1"/>
                </a:solidFill>
              </a:rPr>
              <a:t>Giao diện người dùng</a:t>
            </a:r>
            <a:endParaRPr lang="en-US" sz="3200" dirty="0">
              <a:solidFill>
                <a:schemeClr val="bg1"/>
              </a:solidFill>
            </a:endParaRPr>
          </a:p>
        </p:txBody>
      </p:sp>
      <p:pic>
        <p:nvPicPr>
          <p:cNvPr id="4" name="Picture 3">
            <a:extLst>
              <a:ext uri="{FF2B5EF4-FFF2-40B4-BE49-F238E27FC236}">
                <a16:creationId xmlns:a16="http://schemas.microsoft.com/office/drawing/2014/main" id="{D1B7EA9D-7B36-E1DF-797C-14664D2F6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753" y="1424354"/>
            <a:ext cx="5916247" cy="3327889"/>
          </a:xfrm>
          <a:prstGeom prst="rect">
            <a:avLst/>
          </a:prstGeom>
        </p:spPr>
      </p:pic>
      <p:pic>
        <p:nvPicPr>
          <p:cNvPr id="8" name="Picture 7">
            <a:extLst>
              <a:ext uri="{FF2B5EF4-FFF2-40B4-BE49-F238E27FC236}">
                <a16:creationId xmlns:a16="http://schemas.microsoft.com/office/drawing/2014/main" id="{332C2E24-860B-A1A0-5ABD-0A105B161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495" y="1424354"/>
            <a:ext cx="6096000" cy="3429000"/>
          </a:xfrm>
          <a:prstGeom prst="rect">
            <a:avLst/>
          </a:prstGeom>
        </p:spPr>
      </p:pic>
      <p:pic>
        <p:nvPicPr>
          <p:cNvPr id="12" name="Picture 11">
            <a:extLst>
              <a:ext uri="{FF2B5EF4-FFF2-40B4-BE49-F238E27FC236}">
                <a16:creationId xmlns:a16="http://schemas.microsoft.com/office/drawing/2014/main" id="{A26D7BB6-72EE-A5E4-9C8E-55FBF9E61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753" y="1424354"/>
            <a:ext cx="5916247" cy="3327889"/>
          </a:xfrm>
          <a:prstGeom prst="rect">
            <a:avLst/>
          </a:prstGeom>
        </p:spPr>
      </p:pic>
      <p:pic>
        <p:nvPicPr>
          <p:cNvPr id="16" name="Picture 15">
            <a:extLst>
              <a:ext uri="{FF2B5EF4-FFF2-40B4-BE49-F238E27FC236}">
                <a16:creationId xmlns:a16="http://schemas.microsoft.com/office/drawing/2014/main" id="{2CB6A23E-93C3-EC2D-7ABF-EF6C9A5715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495" y="1424355"/>
            <a:ext cx="6096000" cy="3429000"/>
          </a:xfrm>
          <a:prstGeom prst="rect">
            <a:avLst/>
          </a:prstGeom>
        </p:spPr>
      </p:pic>
      <p:pic>
        <p:nvPicPr>
          <p:cNvPr id="20" name="Picture 19">
            <a:extLst>
              <a:ext uri="{FF2B5EF4-FFF2-40B4-BE49-F238E27FC236}">
                <a16:creationId xmlns:a16="http://schemas.microsoft.com/office/drawing/2014/main" id="{F113E075-7BBA-F830-A32C-EE14C10FE1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2230" y="1248507"/>
            <a:ext cx="8847015" cy="4976446"/>
          </a:xfrm>
          <a:prstGeom prst="rect">
            <a:avLst/>
          </a:prstGeom>
        </p:spPr>
      </p:pic>
      <p:pic>
        <p:nvPicPr>
          <p:cNvPr id="22" name="Picture 21">
            <a:extLst>
              <a:ext uri="{FF2B5EF4-FFF2-40B4-BE49-F238E27FC236}">
                <a16:creationId xmlns:a16="http://schemas.microsoft.com/office/drawing/2014/main" id="{33B55520-8D82-EB01-AEC8-C643032B2A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754" y="1424354"/>
            <a:ext cx="5831742" cy="3280355"/>
          </a:xfrm>
          <a:prstGeom prst="rect">
            <a:avLst/>
          </a:prstGeom>
        </p:spPr>
      </p:pic>
      <p:pic>
        <p:nvPicPr>
          <p:cNvPr id="24" name="Picture 23">
            <a:extLst>
              <a:ext uri="{FF2B5EF4-FFF2-40B4-BE49-F238E27FC236}">
                <a16:creationId xmlns:a16="http://schemas.microsoft.com/office/drawing/2014/main" id="{16AB5723-AAEC-59D0-2725-359A8CFA1F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1494" y="1424353"/>
            <a:ext cx="6096000" cy="3280355"/>
          </a:xfrm>
          <a:prstGeom prst="rect">
            <a:avLst/>
          </a:prstGeom>
        </p:spPr>
      </p:pic>
      <p:pic>
        <p:nvPicPr>
          <p:cNvPr id="26" name="Picture 25">
            <a:extLst>
              <a:ext uri="{FF2B5EF4-FFF2-40B4-BE49-F238E27FC236}">
                <a16:creationId xmlns:a16="http://schemas.microsoft.com/office/drawing/2014/main" id="{DEF11CDA-9A7A-0012-2D46-781324871D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754" y="1433968"/>
            <a:ext cx="5831740" cy="3280354"/>
          </a:xfrm>
          <a:prstGeom prst="rect">
            <a:avLst/>
          </a:prstGeom>
        </p:spPr>
      </p:pic>
      <p:pic>
        <p:nvPicPr>
          <p:cNvPr id="28" name="Picture 27">
            <a:extLst>
              <a:ext uri="{FF2B5EF4-FFF2-40B4-BE49-F238E27FC236}">
                <a16:creationId xmlns:a16="http://schemas.microsoft.com/office/drawing/2014/main" id="{B14435AE-F84C-69FF-3CA1-4A7451536C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09492" y="1452354"/>
            <a:ext cx="6498003" cy="3280354"/>
          </a:xfrm>
          <a:prstGeom prst="rect">
            <a:avLst/>
          </a:prstGeom>
        </p:spPr>
      </p:pic>
    </p:spTree>
    <p:extLst>
      <p:ext uri="{BB962C8B-B14F-4D97-AF65-F5344CB8AC3E}">
        <p14:creationId xmlns:p14="http://schemas.microsoft.com/office/powerpoint/2010/main" val="36762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750"/>
                                        <p:tgtEl>
                                          <p:spTgt spid="4"/>
                                        </p:tgtEl>
                                      </p:cBhvr>
                                    </p:animEffect>
                                    <p:anim calcmode="lin" valueType="num">
                                      <p:cBhvr>
                                        <p:cTn id="11" dur="750" fill="hold"/>
                                        <p:tgtEl>
                                          <p:spTgt spid="4"/>
                                        </p:tgtEl>
                                        <p:attrNameLst>
                                          <p:attrName>ppt_x</p:attrName>
                                        </p:attrNameLst>
                                      </p:cBhvr>
                                      <p:tavLst>
                                        <p:tav tm="0">
                                          <p:val>
                                            <p:strVal val="#ppt_x"/>
                                          </p:val>
                                        </p:tav>
                                        <p:tav tm="100000">
                                          <p:val>
                                            <p:strVal val="#ppt_x"/>
                                          </p:val>
                                        </p:tav>
                                      </p:tavLst>
                                    </p:anim>
                                    <p:anim calcmode="lin" valueType="num">
                                      <p:cBhvr>
                                        <p:cTn id="12" dur="750" fill="hold"/>
                                        <p:tgtEl>
                                          <p:spTgt spid="4"/>
                                        </p:tgtEl>
                                        <p:attrNameLst>
                                          <p:attrName>ppt_y</p:attrName>
                                        </p:attrNameLst>
                                      </p:cBhvr>
                                      <p:tavLst>
                                        <p:tav tm="0">
                                          <p:val>
                                            <p:strVal val="#ppt_y+.1"/>
                                          </p:val>
                                        </p:tav>
                                        <p:tav tm="100000">
                                          <p:val>
                                            <p:strVal val="#ppt_y"/>
                                          </p:val>
                                        </p:tav>
                                      </p:tavLst>
                                    </p:anim>
                                  </p:childTnLst>
                                </p:cTn>
                              </p:par>
                              <p:par>
                                <p:cTn id="13" presetID="2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nodeType="clickEffect">
                                  <p:stCondLst>
                                    <p:cond delay="0"/>
                                  </p:stCondLst>
                                  <p:childTnLst>
                                    <p:animEffect transition="out" filter="wipe(down)">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8"/>
                                        </p:tgtEl>
                                        <p:attrNameLst>
                                          <p:attrName>ppt_x</p:attrName>
                                        </p:attrNameLst>
                                      </p:cBhvr>
                                      <p:tavLst>
                                        <p:tav tm="0">
                                          <p:val>
                                            <p:strVal val="ppt_x"/>
                                          </p:val>
                                        </p:tav>
                                        <p:tav tm="100000">
                                          <p:val>
                                            <p:strVal val="ppt_x"/>
                                          </p:val>
                                        </p:tav>
                                      </p:tavLst>
                                    </p:anim>
                                    <p:anim calcmode="lin" valueType="num">
                                      <p:cBhvr additive="base">
                                        <p:cTn id="23" dur="500"/>
                                        <p:tgtEl>
                                          <p:spTgt spid="8"/>
                                        </p:tgtEl>
                                        <p:attrNameLst>
                                          <p:attrName>ppt_y</p:attrName>
                                        </p:attrNameLst>
                                      </p:cBhvr>
                                      <p:tavLst>
                                        <p:tav tm="0">
                                          <p:val>
                                            <p:strVal val="ppt_y"/>
                                          </p:val>
                                        </p:tav>
                                        <p:tav tm="100000">
                                          <p:val>
                                            <p:strVal val="1+ppt_h/2"/>
                                          </p:val>
                                        </p:tav>
                                      </p:tavLst>
                                    </p:anim>
                                    <p:set>
                                      <p:cBhvr>
                                        <p:cTn id="24" dur="1" fill="hold">
                                          <p:stCondLst>
                                            <p:cond delay="499"/>
                                          </p:stCondLst>
                                        </p:cTn>
                                        <p:tgtEl>
                                          <p:spTgt spid="8"/>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xit" presetSubtype="32" fill="hold" nodeType="clickEffect">
                                  <p:stCondLst>
                                    <p:cond delay="0"/>
                                  </p:stCondLst>
                                  <p:childTnLst>
                                    <p:animEffect transition="out" filter="circle(out)">
                                      <p:cBhvr>
                                        <p:cTn id="35" dur="750"/>
                                        <p:tgtEl>
                                          <p:spTgt spid="12"/>
                                        </p:tgtEl>
                                      </p:cBhvr>
                                    </p:animEffect>
                                    <p:set>
                                      <p:cBhvr>
                                        <p:cTn id="36" dur="1" fill="hold">
                                          <p:stCondLst>
                                            <p:cond delay="749"/>
                                          </p:stCondLst>
                                        </p:cTn>
                                        <p:tgtEl>
                                          <p:spTgt spid="12"/>
                                        </p:tgtEl>
                                        <p:attrNameLst>
                                          <p:attrName>style.visibility</p:attrName>
                                        </p:attrNameLst>
                                      </p:cBhvr>
                                      <p:to>
                                        <p:strVal val="hidden"/>
                                      </p:to>
                                    </p:set>
                                  </p:childTnLst>
                                </p:cTn>
                              </p:par>
                              <p:par>
                                <p:cTn id="37" presetID="21" presetClass="exit" presetSubtype="1" fill="hold" nodeType="withEffect">
                                  <p:stCondLst>
                                    <p:cond delay="0"/>
                                  </p:stCondLst>
                                  <p:childTnLst>
                                    <p:animEffect transition="out" filter="wheel(1)">
                                      <p:cBhvr>
                                        <p:cTn id="38" dur="750"/>
                                        <p:tgtEl>
                                          <p:spTgt spid="16"/>
                                        </p:tgtEl>
                                      </p:cBhvr>
                                    </p:animEffect>
                                    <p:set>
                                      <p:cBhvr>
                                        <p:cTn id="39" dur="1" fill="hold">
                                          <p:stCondLst>
                                            <p:cond delay="749"/>
                                          </p:stCondLst>
                                        </p:cTn>
                                        <p:tgtEl>
                                          <p:spTgt spid="16"/>
                                        </p:tgtEl>
                                        <p:attrNameLst>
                                          <p:attrName>style.visibility</p:attrName>
                                        </p:attrNameLst>
                                      </p:cBhvr>
                                      <p:to>
                                        <p:strVal val="hidden"/>
                                      </p:to>
                                    </p:set>
                                  </p:childTnLst>
                                </p:cTn>
                              </p:par>
                              <p:par>
                                <p:cTn id="40" presetID="16" presetClass="entr" presetSubtype="21"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arn(inVertical)">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nodeType="clickEffect">
                                  <p:stCondLst>
                                    <p:cond delay="0"/>
                                  </p:stCondLst>
                                  <p:childTnLst>
                                    <p:animEffect transition="out" filter="wipe(down)">
                                      <p:cBhvr>
                                        <p:cTn id="46" dur="500"/>
                                        <p:tgtEl>
                                          <p:spTgt spid="20"/>
                                        </p:tgtEl>
                                      </p:cBhvr>
                                    </p:animEffect>
                                    <p:set>
                                      <p:cBhvr>
                                        <p:cTn id="47" dur="1" fill="hold">
                                          <p:stCondLst>
                                            <p:cond delay="499"/>
                                          </p:stCondLst>
                                        </p:cTn>
                                        <p:tgtEl>
                                          <p:spTgt spid="20"/>
                                        </p:tgtEl>
                                        <p:attrNameLst>
                                          <p:attrName>style.visibility</p:attrName>
                                        </p:attrNameLst>
                                      </p:cBhvr>
                                      <p:to>
                                        <p:strVal val="hidden"/>
                                      </p:to>
                                    </p:set>
                                  </p:childTnLst>
                                </p:cTn>
                              </p:par>
                              <p:par>
                                <p:cTn id="48" presetID="22" presetClass="entr" presetSubtype="4"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500"/>
                                        <p:tgtEl>
                                          <p:spTgt spid="22"/>
                                        </p:tgtEl>
                                      </p:cBhvr>
                                    </p:animEffect>
                                  </p:childTnLst>
                                </p:cTn>
                              </p:par>
                              <p:par>
                                <p:cTn id="51" presetID="42"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anim calcmode="lin" valueType="num">
                                      <p:cBhvr>
                                        <p:cTn id="54" dur="500" fill="hold"/>
                                        <p:tgtEl>
                                          <p:spTgt spid="24"/>
                                        </p:tgtEl>
                                        <p:attrNameLst>
                                          <p:attrName>ppt_x</p:attrName>
                                        </p:attrNameLst>
                                      </p:cBhvr>
                                      <p:tavLst>
                                        <p:tav tm="0">
                                          <p:val>
                                            <p:strVal val="#ppt_x"/>
                                          </p:val>
                                        </p:tav>
                                        <p:tav tm="100000">
                                          <p:val>
                                            <p:strVal val="#ppt_x"/>
                                          </p:val>
                                        </p:tav>
                                      </p:tavLst>
                                    </p:anim>
                                    <p:anim calcmode="lin" valueType="num">
                                      <p:cBhvr>
                                        <p:cTn id="55"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xit" presetSubtype="21" fill="hold" nodeType="clickEffect">
                                  <p:stCondLst>
                                    <p:cond delay="0"/>
                                  </p:stCondLst>
                                  <p:childTnLst>
                                    <p:animEffect transition="out" filter="barn(inVertical)">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24"/>
                                        </p:tgtEl>
                                        <p:attrNameLst>
                                          <p:attrName>ppt_x</p:attrName>
                                        </p:attrNameLst>
                                      </p:cBhvr>
                                      <p:tavLst>
                                        <p:tav tm="0">
                                          <p:val>
                                            <p:strVal val="ppt_x"/>
                                          </p:val>
                                        </p:tav>
                                        <p:tav tm="100000">
                                          <p:val>
                                            <p:strVal val="ppt_x"/>
                                          </p:val>
                                        </p:tav>
                                      </p:tavLst>
                                    </p:anim>
                                    <p:anim calcmode="lin" valueType="num">
                                      <p:cBhvr additive="base">
                                        <p:cTn id="63" dur="500"/>
                                        <p:tgtEl>
                                          <p:spTgt spid="24"/>
                                        </p:tgtEl>
                                        <p:attrNameLst>
                                          <p:attrName>ppt_y</p:attrName>
                                        </p:attrNameLst>
                                      </p:cBhvr>
                                      <p:tavLst>
                                        <p:tav tm="0">
                                          <p:val>
                                            <p:strVal val="ppt_y"/>
                                          </p:val>
                                        </p:tav>
                                        <p:tav tm="100000">
                                          <p:val>
                                            <p:strVal val="1+ppt_h/2"/>
                                          </p:val>
                                        </p:tav>
                                      </p:tavLst>
                                    </p:anim>
                                    <p:set>
                                      <p:cBhvr>
                                        <p:cTn id="64" dur="1" fill="hold">
                                          <p:stCondLst>
                                            <p:cond delay="499"/>
                                          </p:stCondLst>
                                        </p:cTn>
                                        <p:tgtEl>
                                          <p:spTgt spid="24"/>
                                        </p:tgtEl>
                                        <p:attrNameLst>
                                          <p:attrName>style.visibility</p:attrName>
                                        </p:attrNameLst>
                                      </p:cBhvr>
                                      <p:to>
                                        <p:strVal val="hidden"/>
                                      </p:to>
                                    </p:set>
                                  </p:childTnLst>
                                </p:cTn>
                              </p:par>
                              <p:par>
                                <p:cTn id="65" presetID="16" presetClass="entr" presetSubtype="21"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barn(inVertical)">
                                      <p:cBhvr>
                                        <p:cTn id="67" dur="500"/>
                                        <p:tgtEl>
                                          <p:spTgt spid="26"/>
                                        </p:tgtEl>
                                      </p:cBhvr>
                                    </p:animEffect>
                                  </p:childTnLst>
                                </p:cTn>
                              </p:par>
                              <p:par>
                                <p:cTn id="68" presetID="6" presetClass="entr" presetSubtype="16"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circle(in)">
                                      <p:cBhvr>
                                        <p:cTn id="70"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2020-2024</a:t>
            </a:r>
            <a:endParaRPr lang="en-US" sz="1600" dirty="0"/>
          </a:p>
        </p:txBody>
      </p:sp>
      <p:sp>
        <p:nvSpPr>
          <p:cNvPr id="2" name="TextBox 1">
            <a:extLst>
              <a:ext uri="{FF2B5EF4-FFF2-40B4-BE49-F238E27FC236}">
                <a16:creationId xmlns:a16="http://schemas.microsoft.com/office/drawing/2014/main" id="{14548D6F-153E-4EA7-9B02-3B152470123D}"/>
              </a:ext>
            </a:extLst>
          </p:cNvPr>
          <p:cNvSpPr txBox="1"/>
          <p:nvPr/>
        </p:nvSpPr>
        <p:spPr>
          <a:xfrm>
            <a:off x="844063" y="2721114"/>
            <a:ext cx="10234246" cy="1200329"/>
          </a:xfrm>
          <a:prstGeom prst="rect">
            <a:avLst/>
          </a:prstGeom>
          <a:noFill/>
        </p:spPr>
        <p:txBody>
          <a:bodyPr wrap="square" rtlCol="0">
            <a:spAutoFit/>
          </a:bodyPr>
          <a:lstStyle/>
          <a:p>
            <a:r>
              <a:rPr lang="vi-VN" sz="7200" i="1" dirty="0"/>
              <a:t>Thank </a:t>
            </a:r>
            <a:r>
              <a:rPr lang="vi-VN" sz="7200" i="1"/>
              <a:t>you for listnening</a:t>
            </a:r>
            <a:endParaRPr lang="en-US" sz="7200" i="1" dirty="0"/>
          </a:p>
        </p:txBody>
      </p:sp>
    </p:spTree>
    <p:extLst>
      <p:ext uri="{BB962C8B-B14F-4D97-AF65-F5344CB8AC3E}">
        <p14:creationId xmlns:p14="http://schemas.microsoft.com/office/powerpoint/2010/main" val="2265235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2020-2024</a:t>
            </a:r>
            <a:endParaRPr lang="en-US" sz="1600" dirty="0"/>
          </a:p>
        </p:txBody>
      </p:sp>
      <p:sp>
        <p:nvSpPr>
          <p:cNvPr id="6" name="TextBox 5">
            <a:extLst>
              <a:ext uri="{FF2B5EF4-FFF2-40B4-BE49-F238E27FC236}">
                <a16:creationId xmlns:a16="http://schemas.microsoft.com/office/drawing/2014/main" id="{6F01EA49-A2EE-1262-AEA3-84EF7448B60E}"/>
              </a:ext>
            </a:extLst>
          </p:cNvPr>
          <p:cNvSpPr txBox="1"/>
          <p:nvPr/>
        </p:nvSpPr>
        <p:spPr>
          <a:xfrm>
            <a:off x="342899" y="281217"/>
            <a:ext cx="7236070" cy="584775"/>
          </a:xfrm>
          <a:prstGeom prst="rect">
            <a:avLst/>
          </a:prstGeom>
          <a:noFill/>
        </p:spPr>
        <p:txBody>
          <a:bodyPr wrap="square" rtlCol="0">
            <a:spAutoFit/>
          </a:bodyPr>
          <a:lstStyle/>
          <a:p>
            <a:r>
              <a:rPr lang="vi-VN" sz="3200" dirty="0">
                <a:solidFill>
                  <a:schemeClr val="bg1"/>
                </a:solidFill>
              </a:rPr>
              <a:t>Nội dung chính</a:t>
            </a:r>
            <a:endParaRPr lang="en-US" sz="3200" dirty="0">
              <a:solidFill>
                <a:schemeClr val="bg1"/>
              </a:solidFill>
            </a:endParaRPr>
          </a:p>
        </p:txBody>
      </p:sp>
      <p:sp>
        <p:nvSpPr>
          <p:cNvPr id="7" name="TextBox 6">
            <a:extLst>
              <a:ext uri="{FF2B5EF4-FFF2-40B4-BE49-F238E27FC236}">
                <a16:creationId xmlns:a16="http://schemas.microsoft.com/office/drawing/2014/main" id="{4F1CB997-F708-4B4B-6DC8-42FFE96ED802}"/>
              </a:ext>
            </a:extLst>
          </p:cNvPr>
          <p:cNvSpPr txBox="1"/>
          <p:nvPr/>
        </p:nvSpPr>
        <p:spPr>
          <a:xfrm>
            <a:off x="454270" y="1365152"/>
            <a:ext cx="3897922" cy="2949525"/>
          </a:xfrm>
          <a:prstGeom prst="rect">
            <a:avLst/>
          </a:prstGeom>
          <a:noFill/>
        </p:spPr>
        <p:txBody>
          <a:bodyPr wrap="square" rtlCol="0">
            <a:spAutoFit/>
          </a:bodyPr>
          <a:lstStyle/>
          <a:p>
            <a:pPr marL="342900" indent="-342900">
              <a:lnSpc>
                <a:spcPct val="150000"/>
              </a:lnSpc>
              <a:buAutoNum type="arabicPeriod"/>
            </a:pPr>
            <a:r>
              <a:rPr lang="vi-VN" dirty="0">
                <a:latin typeface="+mj-lt"/>
              </a:rPr>
              <a:t>Lý do chọn đề tài.</a:t>
            </a:r>
          </a:p>
          <a:p>
            <a:pPr marL="342900" indent="-342900">
              <a:lnSpc>
                <a:spcPct val="150000"/>
              </a:lnSpc>
              <a:buAutoNum type="arabicPeriod"/>
            </a:pPr>
            <a:r>
              <a:rPr lang="vi-VN" dirty="0">
                <a:latin typeface="+mj-lt"/>
              </a:rPr>
              <a:t>Đóng góp của đề tài.</a:t>
            </a:r>
          </a:p>
          <a:p>
            <a:pPr marL="342900" indent="-342900">
              <a:lnSpc>
                <a:spcPct val="150000"/>
              </a:lnSpc>
              <a:buAutoNum type="arabicPeriod"/>
            </a:pPr>
            <a:r>
              <a:rPr lang="vi-VN" dirty="0">
                <a:latin typeface="+mj-lt"/>
              </a:rPr>
              <a:t>Mô tả bài toán.</a:t>
            </a:r>
          </a:p>
          <a:p>
            <a:pPr marL="342900" indent="-342900">
              <a:lnSpc>
                <a:spcPct val="150000"/>
              </a:lnSpc>
              <a:buAutoNum type="arabicPeriod"/>
            </a:pPr>
            <a:r>
              <a:rPr lang="vi-VN" dirty="0">
                <a:latin typeface="+mj-lt"/>
              </a:rPr>
              <a:t>Thiết kế cơ sở dữ liệu.</a:t>
            </a:r>
          </a:p>
          <a:p>
            <a:pPr lvl="1">
              <a:lnSpc>
                <a:spcPct val="150000"/>
              </a:lnSpc>
            </a:pPr>
            <a:r>
              <a:rPr lang="vi-VN" dirty="0">
                <a:latin typeface="+mj-lt"/>
              </a:rPr>
              <a:t>4.1 Mô hình ER.</a:t>
            </a:r>
          </a:p>
          <a:p>
            <a:pPr lvl="1">
              <a:lnSpc>
                <a:spcPct val="150000"/>
              </a:lnSpc>
            </a:pPr>
            <a:r>
              <a:rPr lang="vi-VN" dirty="0">
                <a:latin typeface="+mj-lt"/>
              </a:rPr>
              <a:t>4.2 Mô hình quan hệ.</a:t>
            </a:r>
          </a:p>
          <a:p>
            <a:pPr lvl="1">
              <a:lnSpc>
                <a:spcPct val="150000"/>
              </a:lnSpc>
            </a:pPr>
            <a:r>
              <a:rPr lang="vi-VN" dirty="0">
                <a:latin typeface="+mj-lt"/>
              </a:rPr>
              <a:t>4.3 Mô hình diagram.</a:t>
            </a:r>
          </a:p>
        </p:txBody>
      </p:sp>
      <p:sp>
        <p:nvSpPr>
          <p:cNvPr id="9" name="TextBox 8">
            <a:extLst>
              <a:ext uri="{FF2B5EF4-FFF2-40B4-BE49-F238E27FC236}">
                <a16:creationId xmlns:a16="http://schemas.microsoft.com/office/drawing/2014/main" id="{A03D0896-004E-DC11-89E3-65590E65058F}"/>
              </a:ext>
            </a:extLst>
          </p:cNvPr>
          <p:cNvSpPr txBox="1"/>
          <p:nvPr/>
        </p:nvSpPr>
        <p:spPr>
          <a:xfrm>
            <a:off x="5714999" y="1545842"/>
            <a:ext cx="5468816" cy="1294072"/>
          </a:xfrm>
          <a:prstGeom prst="rect">
            <a:avLst/>
          </a:prstGeom>
          <a:noFill/>
        </p:spPr>
        <p:txBody>
          <a:bodyPr wrap="square" rtlCol="0">
            <a:spAutoFit/>
          </a:bodyPr>
          <a:lstStyle/>
          <a:p>
            <a:pPr>
              <a:lnSpc>
                <a:spcPct val="150000"/>
              </a:lnSpc>
            </a:pPr>
            <a:r>
              <a:rPr lang="vi-VN" dirty="0"/>
              <a:t>5. </a:t>
            </a:r>
            <a:r>
              <a:rPr lang="vi-VN" dirty="0">
                <a:latin typeface="+mj-lt"/>
              </a:rPr>
              <a:t>Giao diện website và một số chức năng chính.</a:t>
            </a:r>
          </a:p>
          <a:p>
            <a:pPr lvl="1">
              <a:lnSpc>
                <a:spcPct val="150000"/>
              </a:lnSpc>
            </a:pPr>
            <a:r>
              <a:rPr lang="vi-VN" dirty="0">
                <a:latin typeface="+mj-lt"/>
              </a:rPr>
              <a:t>5.1 Giao diện quản trị viên.</a:t>
            </a:r>
          </a:p>
          <a:p>
            <a:pPr lvl="1">
              <a:lnSpc>
                <a:spcPct val="150000"/>
              </a:lnSpc>
            </a:pPr>
            <a:r>
              <a:rPr lang="vi-VN" dirty="0">
                <a:latin typeface="+mj-lt"/>
              </a:rPr>
              <a:t>5.2 Giao diện người dùng.</a:t>
            </a:r>
            <a:endParaRPr lang="en-US" dirty="0">
              <a:latin typeface="+mj-lt"/>
            </a:endParaRPr>
          </a:p>
        </p:txBody>
      </p:sp>
    </p:spTree>
    <p:extLst>
      <p:ext uri="{BB962C8B-B14F-4D97-AF65-F5344CB8AC3E}">
        <p14:creationId xmlns:p14="http://schemas.microsoft.com/office/powerpoint/2010/main" val="412180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2020-2024</a:t>
            </a:r>
            <a:endParaRPr lang="en-US" sz="1600" dirty="0"/>
          </a:p>
        </p:txBody>
      </p:sp>
      <p:sp>
        <p:nvSpPr>
          <p:cNvPr id="6" name="TextBox 5">
            <a:extLst>
              <a:ext uri="{FF2B5EF4-FFF2-40B4-BE49-F238E27FC236}">
                <a16:creationId xmlns:a16="http://schemas.microsoft.com/office/drawing/2014/main" id="{6F01EA49-A2EE-1262-AEA3-84EF7448B60E}"/>
              </a:ext>
            </a:extLst>
          </p:cNvPr>
          <p:cNvSpPr txBox="1"/>
          <p:nvPr/>
        </p:nvSpPr>
        <p:spPr>
          <a:xfrm>
            <a:off x="272562" y="256600"/>
            <a:ext cx="7236070" cy="584775"/>
          </a:xfrm>
          <a:prstGeom prst="rect">
            <a:avLst/>
          </a:prstGeom>
          <a:noFill/>
        </p:spPr>
        <p:txBody>
          <a:bodyPr wrap="square" rtlCol="0">
            <a:spAutoFit/>
          </a:bodyPr>
          <a:lstStyle/>
          <a:p>
            <a:r>
              <a:rPr lang="vi-VN" sz="3200" dirty="0">
                <a:solidFill>
                  <a:schemeClr val="bg1"/>
                </a:solidFill>
              </a:rPr>
              <a:t>Lý do chọn đề tài</a:t>
            </a:r>
            <a:endParaRPr lang="en-US" sz="3200" dirty="0">
              <a:solidFill>
                <a:schemeClr val="bg1"/>
              </a:solidFill>
            </a:endParaRPr>
          </a:p>
        </p:txBody>
      </p:sp>
      <p:pic>
        <p:nvPicPr>
          <p:cNvPr id="4" name="Picture 3">
            <a:extLst>
              <a:ext uri="{FF2B5EF4-FFF2-40B4-BE49-F238E27FC236}">
                <a16:creationId xmlns:a16="http://schemas.microsoft.com/office/drawing/2014/main" id="{9E580F76-AC85-709D-4EA4-BA6D158ABD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6308" y="1688056"/>
            <a:ext cx="4637943" cy="3137258"/>
          </a:xfrm>
          <a:prstGeom prst="rect">
            <a:avLst/>
          </a:prstGeom>
        </p:spPr>
      </p:pic>
      <p:sp>
        <p:nvSpPr>
          <p:cNvPr id="5" name="TextBox 4">
            <a:extLst>
              <a:ext uri="{FF2B5EF4-FFF2-40B4-BE49-F238E27FC236}">
                <a16:creationId xmlns:a16="http://schemas.microsoft.com/office/drawing/2014/main" id="{414DF68E-FA8C-7F46-974A-8BF07ED264FF}"/>
              </a:ext>
            </a:extLst>
          </p:cNvPr>
          <p:cNvSpPr txBox="1"/>
          <p:nvPr/>
        </p:nvSpPr>
        <p:spPr>
          <a:xfrm>
            <a:off x="272561" y="1441843"/>
            <a:ext cx="6233747" cy="4411464"/>
          </a:xfrm>
          <a:prstGeom prst="rect">
            <a:avLst/>
          </a:prstGeom>
          <a:noFill/>
        </p:spPr>
        <p:txBody>
          <a:bodyPr wrap="square" rtlCol="0">
            <a:spAutoFit/>
          </a:bodyPr>
          <a:lstStyle/>
          <a:p>
            <a:pPr marL="342900" marR="0" lvl="0" indent="-342900" algn="just">
              <a:lnSpc>
                <a:spcPct val="150000"/>
              </a:lnSpc>
              <a:spcBef>
                <a:spcPts val="0"/>
              </a:spcBef>
              <a:spcAft>
                <a:spcPts val="0"/>
              </a:spcAft>
              <a:buFont typeface="Times New Roman" panose="02020603050405020304" pitchFamily="18" charset="0"/>
              <a:buChar char="-"/>
            </a:pPr>
            <a:r>
              <a:rPr lang="vi-VN" sz="1800" kern="100" dirty="0">
                <a:effectLst/>
                <a:latin typeface="Times New Roman" panose="02020603050405020304" pitchFamily="18" charset="0"/>
                <a:ea typeface="Calibri" panose="020F0502020204030204" pitchFamily="34" charset="0"/>
                <a:cs typeface="Times New Roman" panose="02020603050405020304" pitchFamily="18" charset="0"/>
              </a:rPr>
              <a:t>Website bán hàng là công cụ cần thiết cho kinh doanh thời 4.0. Những lợi ích mà Web bán hàng mang lại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50000"/>
              </a:lnSpc>
              <a:spcBef>
                <a:spcPts val="600"/>
              </a:spcBef>
              <a:spcAft>
                <a:spcPts val="800"/>
              </a:spcAft>
              <a:buFont typeface="Symbol" panose="05050102010706020507" pitchFamily="18" charset="2"/>
              <a:buChar char=""/>
            </a:pPr>
            <a:r>
              <a:rPr lang="vi-VN" kern="100" dirty="0">
                <a:effectLst/>
                <a:latin typeface="Times New Roman" panose="02020603050405020304" pitchFamily="18" charset="0"/>
                <a:ea typeface="Calibri" panose="020F0502020204030204" pitchFamily="34" charset="0"/>
                <a:cs typeface="Times New Roman" panose="02020603050405020304" pitchFamily="18" charset="0"/>
              </a:rPr>
              <a:t>Thúc đẩy doanh số bán hàng, gia tăng doanh thu.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50000"/>
              </a:lnSpc>
              <a:spcBef>
                <a:spcPts val="600"/>
              </a:spcBef>
              <a:spcAft>
                <a:spcPts val="800"/>
              </a:spcAft>
              <a:buFont typeface="Symbol" panose="05050102010706020507" pitchFamily="18" charset="2"/>
              <a:buChar char=""/>
            </a:pPr>
            <a:r>
              <a:rPr lang="vi-VN" kern="100" dirty="0">
                <a:effectLst/>
                <a:latin typeface="Times New Roman" panose="02020603050405020304" pitchFamily="18" charset="0"/>
                <a:ea typeface="Calibri" panose="020F0502020204030204" pitchFamily="34" charset="0"/>
                <a:cs typeface="Times New Roman" panose="02020603050405020304" pitchFamily="18" charset="0"/>
              </a:rPr>
              <a:t>Không giới hạn thời gian.</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50000"/>
              </a:lnSpc>
              <a:spcBef>
                <a:spcPts val="600"/>
              </a:spcBef>
              <a:spcAft>
                <a:spcPts val="800"/>
              </a:spcAft>
              <a:buFont typeface="Symbol" panose="05050102010706020507" pitchFamily="18" charset="2"/>
              <a:buChar char=""/>
            </a:pPr>
            <a:r>
              <a:rPr lang="vi-VN" kern="100" dirty="0">
                <a:effectLst/>
                <a:latin typeface="Times New Roman" panose="02020603050405020304" pitchFamily="18" charset="0"/>
                <a:ea typeface="Calibri" panose="020F0502020204030204" pitchFamily="34" charset="0"/>
                <a:cs typeface="Times New Roman" panose="02020603050405020304" pitchFamily="18" charset="0"/>
              </a:rPr>
              <a:t>Xây dựng hình ảnh doanh nghiệp/ thương hiệu uy tín.</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50000"/>
              </a:lnSpc>
              <a:spcBef>
                <a:spcPts val="600"/>
              </a:spcBef>
              <a:spcAft>
                <a:spcPts val="800"/>
              </a:spcAft>
              <a:buFont typeface="Symbol" panose="05050102010706020507" pitchFamily="18" charset="2"/>
              <a:buChar char=""/>
            </a:pPr>
            <a:r>
              <a:rPr lang="vi-VN" kern="100" dirty="0">
                <a:effectLst/>
                <a:latin typeface="Times New Roman" panose="02020603050405020304" pitchFamily="18" charset="0"/>
                <a:ea typeface="Calibri" panose="020F0502020204030204" pitchFamily="34" charset="0"/>
                <a:cs typeface="Times New Roman" panose="02020603050405020304" pitchFamily="18" charset="0"/>
              </a:rPr>
              <a:t>Chi phí xây dựng và vận hành hợp lý, tiết kiệm.</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Wingdings" panose="05000000000000000000" pitchFamily="2" charset="2"/>
              <a:buChar char="Ø"/>
            </a:pPr>
            <a:r>
              <a:rPr lang="vi-VN" sz="1800" kern="100" dirty="0">
                <a:effectLst/>
                <a:latin typeface="Times New Roman" panose="02020603050405020304" pitchFamily="18" charset="0"/>
                <a:ea typeface="Calibri" panose="020F0502020204030204" pitchFamily="34" charset="0"/>
                <a:cs typeface="Times New Roman" panose="02020603050405020304" pitchFamily="18" charset="0"/>
              </a:rPr>
              <a:t>Tăng khả năng tiếp cận khách hàng, tiết kiệm chi phí quảng cáo, tăng tính chuyên nghiệp và uy tín của doanh nghiệp.</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190779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2020-2024</a:t>
            </a:r>
            <a:endParaRPr lang="en-US" sz="1600" dirty="0"/>
          </a:p>
        </p:txBody>
      </p:sp>
      <p:sp>
        <p:nvSpPr>
          <p:cNvPr id="6" name="TextBox 5">
            <a:extLst>
              <a:ext uri="{FF2B5EF4-FFF2-40B4-BE49-F238E27FC236}">
                <a16:creationId xmlns:a16="http://schemas.microsoft.com/office/drawing/2014/main" id="{6F01EA49-A2EE-1262-AEA3-84EF7448B60E}"/>
              </a:ext>
            </a:extLst>
          </p:cNvPr>
          <p:cNvSpPr txBox="1"/>
          <p:nvPr/>
        </p:nvSpPr>
        <p:spPr>
          <a:xfrm>
            <a:off x="272562" y="256600"/>
            <a:ext cx="7236070" cy="584775"/>
          </a:xfrm>
          <a:prstGeom prst="rect">
            <a:avLst/>
          </a:prstGeom>
          <a:noFill/>
        </p:spPr>
        <p:txBody>
          <a:bodyPr wrap="square" rtlCol="0">
            <a:spAutoFit/>
          </a:bodyPr>
          <a:lstStyle/>
          <a:p>
            <a:r>
              <a:rPr lang="vi-VN" sz="3200" dirty="0">
                <a:solidFill>
                  <a:schemeClr val="bg1"/>
                </a:solidFill>
              </a:rPr>
              <a:t>Đóng góp của đề tài</a:t>
            </a:r>
            <a:endParaRPr lang="en-US" sz="3200" dirty="0">
              <a:solidFill>
                <a:schemeClr val="bg1"/>
              </a:solidFill>
            </a:endParaRPr>
          </a:p>
        </p:txBody>
      </p:sp>
      <p:sp>
        <p:nvSpPr>
          <p:cNvPr id="5" name="TextBox 4">
            <a:extLst>
              <a:ext uri="{FF2B5EF4-FFF2-40B4-BE49-F238E27FC236}">
                <a16:creationId xmlns:a16="http://schemas.microsoft.com/office/drawing/2014/main" id="{414DF68E-FA8C-7F46-974A-8BF07ED264FF}"/>
              </a:ext>
            </a:extLst>
          </p:cNvPr>
          <p:cNvSpPr txBox="1"/>
          <p:nvPr/>
        </p:nvSpPr>
        <p:spPr>
          <a:xfrm>
            <a:off x="158262" y="1855221"/>
            <a:ext cx="6233747" cy="2540888"/>
          </a:xfrm>
          <a:prstGeom prst="rect">
            <a:avLst/>
          </a:prstGeom>
          <a:noFill/>
        </p:spPr>
        <p:txBody>
          <a:bodyPr wrap="square" rtlCol="0">
            <a:spAutoFit/>
          </a:bodyPr>
          <a:lstStyle/>
          <a:p>
            <a:pPr marL="342900" marR="0" lvl="0" indent="-342900" algn="just">
              <a:lnSpc>
                <a:spcPct val="150000"/>
              </a:lnSpc>
              <a:spcBef>
                <a:spcPts val="0"/>
              </a:spcBef>
              <a:spcAft>
                <a:spcPts val="0"/>
              </a:spcAft>
              <a:buFont typeface="Times New Roman" panose="02020603050405020304" pitchFamily="18" charset="0"/>
              <a:buChar char="-"/>
            </a:pPr>
            <a:r>
              <a:rPr lang="vi-VN" kern="100" dirty="0">
                <a:latin typeface="Times New Roman" panose="02020603050405020304" pitchFamily="18" charset="0"/>
                <a:ea typeface="Calibri" panose="020F0502020204030204" pitchFamily="34" charset="0"/>
                <a:cs typeface="Times New Roman" panose="02020603050405020304" pitchFamily="18" charset="0"/>
              </a:rPr>
              <a:t>Đối với lĩnh vực nghiên cứu, giúp cho bản thân có được nhiều kinh nghiệm, cũng như các kiến thức mới mẻ của các công nghệ để có hoàn thiện bản thân cũng như các dự án, đề tài trong tương lai. </a:t>
            </a:r>
          </a:p>
          <a:p>
            <a:pPr marL="342900" marR="0" lvl="0" indent="-342900" algn="just">
              <a:lnSpc>
                <a:spcPct val="150000"/>
              </a:lnSpc>
              <a:spcBef>
                <a:spcPts val="0"/>
              </a:spcBef>
              <a:spcAft>
                <a:spcPts val="0"/>
              </a:spcAft>
              <a:buFont typeface="Times New Roman" panose="02020603050405020304" pitchFamily="18" charset="0"/>
              <a:buChar char="-"/>
            </a:pPr>
            <a:r>
              <a:rPr lang="vi-VN" kern="100" dirty="0">
                <a:latin typeface="Times New Roman" panose="02020603050405020304" pitchFamily="18" charset="0"/>
                <a:ea typeface="Calibri" panose="020F0502020204030204" pitchFamily="34" charset="0"/>
                <a:cs typeface="Times New Roman" panose="02020603050405020304" pitchFamily="18" charset="0"/>
              </a:rPr>
              <a:t>Đối với thực tiễn, có thể được triển khai sử dụng trong thực tế.</a:t>
            </a:r>
            <a:endParaRPr lang="en-US" dirty="0"/>
          </a:p>
        </p:txBody>
      </p:sp>
      <p:pic>
        <p:nvPicPr>
          <p:cNvPr id="7" name="Picture 6">
            <a:extLst>
              <a:ext uri="{FF2B5EF4-FFF2-40B4-BE49-F238E27FC236}">
                <a16:creationId xmlns:a16="http://schemas.microsoft.com/office/drawing/2014/main" id="{D73A7C98-6ED1-556B-3186-FC4AEFFA3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1934" y="1705708"/>
            <a:ext cx="5225662" cy="2839915"/>
          </a:xfrm>
          <a:prstGeom prst="rect">
            <a:avLst/>
          </a:prstGeom>
        </p:spPr>
      </p:pic>
    </p:spTree>
    <p:extLst>
      <p:ext uri="{BB962C8B-B14F-4D97-AF65-F5344CB8AC3E}">
        <p14:creationId xmlns:p14="http://schemas.microsoft.com/office/powerpoint/2010/main" val="407465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2020-2024</a:t>
            </a:r>
            <a:endParaRPr lang="en-US" sz="1600" dirty="0"/>
          </a:p>
        </p:txBody>
      </p:sp>
      <p:sp>
        <p:nvSpPr>
          <p:cNvPr id="6" name="TextBox 5">
            <a:extLst>
              <a:ext uri="{FF2B5EF4-FFF2-40B4-BE49-F238E27FC236}">
                <a16:creationId xmlns:a16="http://schemas.microsoft.com/office/drawing/2014/main" id="{6F01EA49-A2EE-1262-AEA3-84EF7448B60E}"/>
              </a:ext>
            </a:extLst>
          </p:cNvPr>
          <p:cNvSpPr txBox="1"/>
          <p:nvPr/>
        </p:nvSpPr>
        <p:spPr>
          <a:xfrm>
            <a:off x="272562" y="256600"/>
            <a:ext cx="7236070" cy="584775"/>
          </a:xfrm>
          <a:prstGeom prst="rect">
            <a:avLst/>
          </a:prstGeom>
          <a:noFill/>
        </p:spPr>
        <p:txBody>
          <a:bodyPr wrap="square" rtlCol="0">
            <a:spAutoFit/>
          </a:bodyPr>
          <a:lstStyle/>
          <a:p>
            <a:r>
              <a:rPr lang="vi-VN" sz="3200" dirty="0">
                <a:solidFill>
                  <a:schemeClr val="bg1"/>
                </a:solidFill>
              </a:rPr>
              <a:t>Mô tả bài toán</a:t>
            </a:r>
            <a:endParaRPr lang="en-US" sz="3200" dirty="0">
              <a:solidFill>
                <a:schemeClr val="bg1"/>
              </a:solidFill>
            </a:endParaRPr>
          </a:p>
        </p:txBody>
      </p:sp>
      <p:sp>
        <p:nvSpPr>
          <p:cNvPr id="5" name="TextBox 4">
            <a:extLst>
              <a:ext uri="{FF2B5EF4-FFF2-40B4-BE49-F238E27FC236}">
                <a16:creationId xmlns:a16="http://schemas.microsoft.com/office/drawing/2014/main" id="{414DF68E-FA8C-7F46-974A-8BF07ED264FF}"/>
              </a:ext>
            </a:extLst>
          </p:cNvPr>
          <p:cNvSpPr txBox="1"/>
          <p:nvPr/>
        </p:nvSpPr>
        <p:spPr>
          <a:xfrm>
            <a:off x="158262" y="1327559"/>
            <a:ext cx="6233747" cy="4202882"/>
          </a:xfrm>
          <a:prstGeom prst="rect">
            <a:avLst/>
          </a:prstGeom>
          <a:noFill/>
        </p:spPr>
        <p:txBody>
          <a:bodyPr wrap="square" rtlCol="0">
            <a:spAutoFit/>
          </a:bodyPr>
          <a:lstStyle/>
          <a:p>
            <a:pPr marR="0" lvl="0" algn="just">
              <a:lnSpc>
                <a:spcPct val="150000"/>
              </a:lnSpc>
              <a:spcBef>
                <a:spcPts val="0"/>
              </a:spcBef>
              <a:spcAft>
                <a:spcPts val="0"/>
              </a:spcAft>
            </a:pPr>
            <a:r>
              <a:rPr lang="vi-VN" kern="100" dirty="0">
                <a:latin typeface="Times New Roman" panose="02020603050405020304" pitchFamily="18" charset="0"/>
                <a:ea typeface="Calibri" panose="020F0502020204030204" pitchFamily="34" charset="0"/>
                <a:cs typeface="Times New Roman" panose="02020603050405020304" pitchFamily="18" charset="0"/>
              </a:rPr>
              <a:t>Một cửa hàng bán laptop cần thiết kế và xây dựng một website bán laptop online. Trang web cần thân thiện, dễ sử dụng, màu sắc hài hòa, đơn giản. Với các chức năng: hiển thị các sản phẩm có trong cửa hàng, tìm kiếm được sản phẩm, lọc sản phẩm theo một số tiêu chí (như: chip, ram, ổ cứng, kích thước màn hình,...), có trang tin tức để xem tình hình, xu hướng công nghệ hiện nay, có thể cho khách hàng để lại thông tin cho shop liên lạc lại sau, cho phép khách hàng đăng ký nhận ưu đãi nếu cửa hàng có tổ chức, thêm sản phẩm vào giỏ hàng, thanh toán và lưu thông tin hóa đơn thanh toán của khách hàng....</a:t>
            </a:r>
            <a:endParaRPr lang="en-US" dirty="0"/>
          </a:p>
        </p:txBody>
      </p:sp>
      <p:pic>
        <p:nvPicPr>
          <p:cNvPr id="9" name="Picture 8">
            <a:extLst>
              <a:ext uri="{FF2B5EF4-FFF2-40B4-BE49-F238E27FC236}">
                <a16:creationId xmlns:a16="http://schemas.microsoft.com/office/drawing/2014/main" id="{B3C84457-7268-2452-DA0D-10754B7150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6259" y="1496917"/>
            <a:ext cx="3719147" cy="3525440"/>
          </a:xfrm>
          <a:prstGeom prst="rect">
            <a:avLst/>
          </a:prstGeom>
        </p:spPr>
      </p:pic>
    </p:spTree>
    <p:extLst>
      <p:ext uri="{BB962C8B-B14F-4D97-AF65-F5344CB8AC3E}">
        <p14:creationId xmlns:p14="http://schemas.microsoft.com/office/powerpoint/2010/main" val="266591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2020-2024</a:t>
            </a:r>
            <a:endParaRPr lang="en-US" sz="1600" dirty="0"/>
          </a:p>
        </p:txBody>
      </p:sp>
      <p:sp>
        <p:nvSpPr>
          <p:cNvPr id="6" name="TextBox 5">
            <a:extLst>
              <a:ext uri="{FF2B5EF4-FFF2-40B4-BE49-F238E27FC236}">
                <a16:creationId xmlns:a16="http://schemas.microsoft.com/office/drawing/2014/main" id="{6F01EA49-A2EE-1262-AEA3-84EF7448B60E}"/>
              </a:ext>
            </a:extLst>
          </p:cNvPr>
          <p:cNvSpPr txBox="1"/>
          <p:nvPr/>
        </p:nvSpPr>
        <p:spPr>
          <a:xfrm>
            <a:off x="272562" y="256600"/>
            <a:ext cx="7236070" cy="584775"/>
          </a:xfrm>
          <a:prstGeom prst="rect">
            <a:avLst/>
          </a:prstGeom>
          <a:noFill/>
        </p:spPr>
        <p:txBody>
          <a:bodyPr wrap="square" rtlCol="0">
            <a:spAutoFit/>
          </a:bodyPr>
          <a:lstStyle/>
          <a:p>
            <a:r>
              <a:rPr lang="vi-VN" sz="3200" dirty="0">
                <a:solidFill>
                  <a:schemeClr val="bg1"/>
                </a:solidFill>
              </a:rPr>
              <a:t>Mô hình ER</a:t>
            </a:r>
            <a:endParaRPr lang="en-US" sz="3200" dirty="0">
              <a:solidFill>
                <a:schemeClr val="bg1"/>
              </a:solidFill>
            </a:endParaRPr>
          </a:p>
        </p:txBody>
      </p:sp>
      <p:pic>
        <p:nvPicPr>
          <p:cNvPr id="4" name="Picture 3">
            <a:extLst>
              <a:ext uri="{FF2B5EF4-FFF2-40B4-BE49-F238E27FC236}">
                <a16:creationId xmlns:a16="http://schemas.microsoft.com/office/drawing/2014/main" id="{80BC9706-F114-94AC-69B7-02C7A8623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763" y="1184496"/>
            <a:ext cx="6736664" cy="4961050"/>
          </a:xfrm>
          <a:prstGeom prst="rect">
            <a:avLst/>
          </a:prstGeom>
        </p:spPr>
      </p:pic>
    </p:spTree>
    <p:extLst>
      <p:ext uri="{BB962C8B-B14F-4D97-AF65-F5344CB8AC3E}">
        <p14:creationId xmlns:p14="http://schemas.microsoft.com/office/powerpoint/2010/main" val="89263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2020-2024</a:t>
            </a:r>
            <a:endParaRPr lang="en-US" sz="1600" dirty="0"/>
          </a:p>
        </p:txBody>
      </p:sp>
      <p:sp>
        <p:nvSpPr>
          <p:cNvPr id="6" name="TextBox 5">
            <a:extLst>
              <a:ext uri="{FF2B5EF4-FFF2-40B4-BE49-F238E27FC236}">
                <a16:creationId xmlns:a16="http://schemas.microsoft.com/office/drawing/2014/main" id="{6F01EA49-A2EE-1262-AEA3-84EF7448B60E}"/>
              </a:ext>
            </a:extLst>
          </p:cNvPr>
          <p:cNvSpPr txBox="1"/>
          <p:nvPr/>
        </p:nvSpPr>
        <p:spPr>
          <a:xfrm>
            <a:off x="272562" y="256600"/>
            <a:ext cx="7236070" cy="584775"/>
          </a:xfrm>
          <a:prstGeom prst="rect">
            <a:avLst/>
          </a:prstGeom>
          <a:noFill/>
        </p:spPr>
        <p:txBody>
          <a:bodyPr wrap="square" rtlCol="0">
            <a:spAutoFit/>
          </a:bodyPr>
          <a:lstStyle/>
          <a:p>
            <a:r>
              <a:rPr lang="vi-VN" sz="3200" dirty="0">
                <a:solidFill>
                  <a:schemeClr val="bg1"/>
                </a:solidFill>
              </a:rPr>
              <a:t>Mô hình quan hệ</a:t>
            </a:r>
            <a:endParaRPr lang="en-US" sz="3200" dirty="0">
              <a:solidFill>
                <a:schemeClr val="bg1"/>
              </a:solidFill>
            </a:endParaRPr>
          </a:p>
        </p:txBody>
      </p:sp>
      <p:sp>
        <p:nvSpPr>
          <p:cNvPr id="2" name="TextBox 1">
            <a:extLst>
              <a:ext uri="{FF2B5EF4-FFF2-40B4-BE49-F238E27FC236}">
                <a16:creationId xmlns:a16="http://schemas.microsoft.com/office/drawing/2014/main" id="{E2EFFC83-FEF4-D13F-0358-C69D2443894B}"/>
              </a:ext>
            </a:extLst>
          </p:cNvPr>
          <p:cNvSpPr txBox="1"/>
          <p:nvPr/>
        </p:nvSpPr>
        <p:spPr>
          <a:xfrm>
            <a:off x="517280" y="1301262"/>
            <a:ext cx="11157439" cy="4524315"/>
          </a:xfrm>
          <a:prstGeom prst="rect">
            <a:avLst/>
          </a:prstGeom>
          <a:noFill/>
        </p:spPr>
        <p:txBody>
          <a:bodyPr wrap="square" rtlCol="0">
            <a:spAutoFit/>
          </a:bodyPr>
          <a:lstStyle/>
          <a:p>
            <a:pPr algn="just">
              <a:lnSpc>
                <a:spcPct val="150000"/>
              </a:lnSpc>
            </a:pPr>
            <a:r>
              <a:rPr lang="en-US" dirty="0" err="1"/>
              <a:t>tb_contact</a:t>
            </a:r>
            <a:r>
              <a:rPr lang="en-US" dirty="0"/>
              <a:t>(#id, name, email, website, message, </a:t>
            </a:r>
            <a:r>
              <a:rPr lang="en-US" dirty="0" err="1"/>
              <a:t>isRead</a:t>
            </a:r>
            <a:r>
              <a:rPr lang="en-US" dirty="0"/>
              <a:t>, </a:t>
            </a:r>
            <a:r>
              <a:rPr lang="en-US" dirty="0" err="1"/>
              <a:t>createdate</a:t>
            </a:r>
            <a:r>
              <a:rPr lang="en-US" dirty="0"/>
              <a:t>).</a:t>
            </a:r>
          </a:p>
          <a:p>
            <a:pPr algn="just">
              <a:lnSpc>
                <a:spcPct val="150000"/>
              </a:lnSpc>
            </a:pPr>
            <a:r>
              <a:rPr lang="en-US" dirty="0" err="1"/>
              <a:t>tb_news</a:t>
            </a:r>
            <a:r>
              <a:rPr lang="en-US" dirty="0"/>
              <a:t>(#id, title, description, detail, images, </a:t>
            </a:r>
            <a:r>
              <a:rPr lang="en-US" dirty="0" err="1"/>
              <a:t>createdate</a:t>
            </a:r>
            <a:r>
              <a:rPr lang="en-US" dirty="0"/>
              <a:t>, </a:t>
            </a:r>
            <a:r>
              <a:rPr lang="en-US" dirty="0" err="1"/>
              <a:t>modifieddate</a:t>
            </a:r>
            <a:r>
              <a:rPr lang="en-US" dirty="0"/>
              <a:t>, </a:t>
            </a:r>
            <a:r>
              <a:rPr lang="en-US" dirty="0" err="1"/>
              <a:t>isActice</a:t>
            </a:r>
            <a:r>
              <a:rPr lang="en-US" dirty="0"/>
              <a:t>).</a:t>
            </a:r>
          </a:p>
          <a:p>
            <a:pPr algn="just">
              <a:lnSpc>
                <a:spcPct val="150000"/>
              </a:lnSpc>
            </a:pPr>
            <a:r>
              <a:rPr lang="en-US" dirty="0" err="1"/>
              <a:t>tb_subscribe</a:t>
            </a:r>
            <a:r>
              <a:rPr lang="en-US" dirty="0"/>
              <a:t>(#id, email, </a:t>
            </a:r>
            <a:r>
              <a:rPr lang="en-US" dirty="0" err="1"/>
              <a:t>createdate</a:t>
            </a:r>
            <a:r>
              <a:rPr lang="en-US" dirty="0"/>
              <a:t>).</a:t>
            </a:r>
          </a:p>
          <a:p>
            <a:pPr algn="just">
              <a:lnSpc>
                <a:spcPct val="150000"/>
              </a:lnSpc>
            </a:pPr>
            <a:r>
              <a:rPr lang="en-US" dirty="0" err="1"/>
              <a:t>tb_productcategory</a:t>
            </a:r>
            <a:r>
              <a:rPr lang="en-US" dirty="0"/>
              <a:t>(#id, title, images </a:t>
            </a:r>
            <a:r>
              <a:rPr lang="en-US" dirty="0" err="1"/>
              <a:t>createdate</a:t>
            </a:r>
            <a:r>
              <a:rPr lang="en-US" dirty="0"/>
              <a:t>).</a:t>
            </a:r>
          </a:p>
          <a:p>
            <a:pPr algn="just">
              <a:lnSpc>
                <a:spcPct val="150000"/>
              </a:lnSpc>
            </a:pPr>
            <a:r>
              <a:rPr lang="en-US" dirty="0" err="1"/>
              <a:t>tb_product</a:t>
            </a:r>
            <a:r>
              <a:rPr lang="en-US" dirty="0"/>
              <a:t>(#id, #idproductcategory, title, </a:t>
            </a:r>
            <a:r>
              <a:rPr lang="en-US" dirty="0" err="1"/>
              <a:t>descriptiom</a:t>
            </a:r>
            <a:r>
              <a:rPr lang="en-US" dirty="0"/>
              <a:t>, detail, </a:t>
            </a:r>
            <a:r>
              <a:rPr lang="en-US" dirty="0" err="1"/>
              <a:t>cpu</a:t>
            </a:r>
            <a:r>
              <a:rPr lang="en-US" dirty="0"/>
              <a:t>, ram, screen, </a:t>
            </a:r>
            <a:r>
              <a:rPr lang="en-US" dirty="0" err="1"/>
              <a:t>harddrive</a:t>
            </a:r>
            <a:r>
              <a:rPr lang="en-US" dirty="0"/>
              <a:t>, price, </a:t>
            </a:r>
            <a:r>
              <a:rPr lang="en-US" dirty="0" err="1"/>
              <a:t>pricesale</a:t>
            </a:r>
            <a:r>
              <a:rPr lang="en-US" dirty="0"/>
              <a:t>, quantity, </a:t>
            </a:r>
            <a:r>
              <a:rPr lang="en-US" dirty="0" err="1"/>
              <a:t>isSale</a:t>
            </a:r>
            <a:r>
              <a:rPr lang="en-US" dirty="0"/>
              <a:t>, </a:t>
            </a:r>
            <a:r>
              <a:rPr lang="en-US" dirty="0" err="1"/>
              <a:t>isHot</a:t>
            </a:r>
            <a:r>
              <a:rPr lang="en-US" dirty="0"/>
              <a:t>, </a:t>
            </a:r>
            <a:r>
              <a:rPr lang="en-US" dirty="0" err="1"/>
              <a:t>isActive</a:t>
            </a:r>
            <a:r>
              <a:rPr lang="en-US" dirty="0"/>
              <a:t>, </a:t>
            </a:r>
            <a:r>
              <a:rPr lang="en-US" dirty="0" err="1"/>
              <a:t>viewcount</a:t>
            </a:r>
            <a:r>
              <a:rPr lang="en-US" dirty="0"/>
              <a:t>).</a:t>
            </a:r>
          </a:p>
          <a:p>
            <a:pPr algn="just">
              <a:lnSpc>
                <a:spcPct val="150000"/>
              </a:lnSpc>
            </a:pPr>
            <a:r>
              <a:rPr lang="en-US" dirty="0" err="1"/>
              <a:t>tb_productImages</a:t>
            </a:r>
            <a:r>
              <a:rPr lang="en-US" dirty="0"/>
              <a:t>(#id, #idproduct, images, </a:t>
            </a:r>
            <a:r>
              <a:rPr lang="en-US" dirty="0" err="1"/>
              <a:t>isDefault</a:t>
            </a:r>
            <a:r>
              <a:rPr lang="en-US" dirty="0"/>
              <a:t>).</a:t>
            </a:r>
          </a:p>
          <a:p>
            <a:pPr algn="just">
              <a:lnSpc>
                <a:spcPct val="150000"/>
              </a:lnSpc>
            </a:pPr>
            <a:r>
              <a:rPr lang="en-US" dirty="0" err="1"/>
              <a:t>tb_order</a:t>
            </a:r>
            <a:r>
              <a:rPr lang="en-US" dirty="0"/>
              <a:t>(#id, code, </a:t>
            </a:r>
            <a:r>
              <a:rPr lang="en-US" dirty="0" err="1"/>
              <a:t>customername</a:t>
            </a:r>
            <a:r>
              <a:rPr lang="en-US" dirty="0"/>
              <a:t>, phone, address, email, </a:t>
            </a:r>
            <a:r>
              <a:rPr lang="en-US" dirty="0" err="1"/>
              <a:t>Summoney</a:t>
            </a:r>
            <a:r>
              <a:rPr lang="en-US" dirty="0"/>
              <a:t>, quantity, </a:t>
            </a:r>
            <a:r>
              <a:rPr lang="en-US" dirty="0" err="1"/>
              <a:t>typeOrder</a:t>
            </a:r>
            <a:r>
              <a:rPr lang="en-US" dirty="0"/>
              <a:t>, </a:t>
            </a:r>
            <a:r>
              <a:rPr lang="en-US" dirty="0" err="1"/>
              <a:t>createdate</a:t>
            </a:r>
            <a:r>
              <a:rPr lang="en-US" dirty="0"/>
              <a:t>).</a:t>
            </a:r>
          </a:p>
          <a:p>
            <a:pPr algn="just">
              <a:lnSpc>
                <a:spcPct val="150000"/>
              </a:lnSpc>
            </a:pPr>
            <a:r>
              <a:rPr lang="en-US" dirty="0" err="1"/>
              <a:t>tb_orderdetail</a:t>
            </a:r>
            <a:r>
              <a:rPr lang="en-US" dirty="0"/>
              <a:t>(#id, #idproduct, #idorder).</a:t>
            </a:r>
          </a:p>
          <a:p>
            <a:pPr algn="just">
              <a:lnSpc>
                <a:spcPct val="150000"/>
              </a:lnSpc>
            </a:pPr>
            <a:r>
              <a:rPr lang="en-US" dirty="0" err="1"/>
              <a:t>tb_review</a:t>
            </a:r>
            <a:r>
              <a:rPr lang="en-US" dirty="0"/>
              <a:t>(#id, #idproduct, name, email, review, </a:t>
            </a:r>
            <a:r>
              <a:rPr lang="en-US" dirty="0" err="1"/>
              <a:t>createdate</a:t>
            </a:r>
            <a:r>
              <a:rPr lang="en-US" dirty="0"/>
              <a:t>).</a:t>
            </a:r>
          </a:p>
          <a:p>
            <a:endParaRPr lang="en-US" dirty="0"/>
          </a:p>
        </p:txBody>
      </p:sp>
    </p:spTree>
    <p:extLst>
      <p:ext uri="{BB962C8B-B14F-4D97-AF65-F5344CB8AC3E}">
        <p14:creationId xmlns:p14="http://schemas.microsoft.com/office/powerpoint/2010/main" val="372838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2020-2024</a:t>
            </a:r>
            <a:endParaRPr lang="en-US" sz="1600" dirty="0"/>
          </a:p>
        </p:txBody>
      </p:sp>
      <p:sp>
        <p:nvSpPr>
          <p:cNvPr id="6" name="TextBox 5">
            <a:extLst>
              <a:ext uri="{FF2B5EF4-FFF2-40B4-BE49-F238E27FC236}">
                <a16:creationId xmlns:a16="http://schemas.microsoft.com/office/drawing/2014/main" id="{6F01EA49-A2EE-1262-AEA3-84EF7448B60E}"/>
              </a:ext>
            </a:extLst>
          </p:cNvPr>
          <p:cNvSpPr txBox="1"/>
          <p:nvPr/>
        </p:nvSpPr>
        <p:spPr>
          <a:xfrm>
            <a:off x="272562" y="256600"/>
            <a:ext cx="7236070" cy="584775"/>
          </a:xfrm>
          <a:prstGeom prst="rect">
            <a:avLst/>
          </a:prstGeom>
          <a:noFill/>
        </p:spPr>
        <p:txBody>
          <a:bodyPr wrap="square" rtlCol="0">
            <a:spAutoFit/>
          </a:bodyPr>
          <a:lstStyle/>
          <a:p>
            <a:r>
              <a:rPr lang="vi-VN" sz="3200" dirty="0">
                <a:solidFill>
                  <a:schemeClr val="bg1"/>
                </a:solidFill>
              </a:rPr>
              <a:t>Mô hình diagram</a:t>
            </a:r>
            <a:endParaRPr lang="en-US" sz="3200" dirty="0">
              <a:solidFill>
                <a:schemeClr val="bg1"/>
              </a:solidFill>
            </a:endParaRPr>
          </a:p>
        </p:txBody>
      </p:sp>
      <p:pic>
        <p:nvPicPr>
          <p:cNvPr id="5" name="Picture 4">
            <a:extLst>
              <a:ext uri="{FF2B5EF4-FFF2-40B4-BE49-F238E27FC236}">
                <a16:creationId xmlns:a16="http://schemas.microsoft.com/office/drawing/2014/main" id="{CB57ACE5-6C4A-FB5F-C745-66CBF03DE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262" y="1151792"/>
            <a:ext cx="6866791" cy="5231423"/>
          </a:xfrm>
          <a:prstGeom prst="rect">
            <a:avLst/>
          </a:prstGeom>
        </p:spPr>
      </p:pic>
    </p:spTree>
    <p:extLst>
      <p:ext uri="{BB962C8B-B14F-4D97-AF65-F5344CB8AC3E}">
        <p14:creationId xmlns:p14="http://schemas.microsoft.com/office/powerpoint/2010/main" val="73677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DEAD3-FFD8-7D57-8B64-1C0702F2D7B3}"/>
              </a:ext>
            </a:extLst>
          </p:cNvPr>
          <p:cNvSpPr txBox="1"/>
          <p:nvPr/>
        </p:nvSpPr>
        <p:spPr>
          <a:xfrm>
            <a:off x="4352192" y="6488668"/>
            <a:ext cx="2505807" cy="338554"/>
          </a:xfrm>
          <a:prstGeom prst="rect">
            <a:avLst/>
          </a:prstGeom>
          <a:noFill/>
        </p:spPr>
        <p:txBody>
          <a:bodyPr wrap="square" rtlCol="0">
            <a:spAutoFit/>
          </a:bodyPr>
          <a:lstStyle/>
          <a:p>
            <a:pPr algn="ctr"/>
            <a:r>
              <a:rPr lang="en-US" sz="1600" dirty="0"/>
              <a:t> </a:t>
            </a:r>
            <a:r>
              <a:rPr lang="vi-VN" sz="1600" dirty="0"/>
              <a:t>Niên khóa: 2020-2024</a:t>
            </a:r>
            <a:endParaRPr lang="en-US" sz="1600" dirty="0"/>
          </a:p>
        </p:txBody>
      </p:sp>
      <p:sp>
        <p:nvSpPr>
          <p:cNvPr id="6" name="TextBox 5">
            <a:extLst>
              <a:ext uri="{FF2B5EF4-FFF2-40B4-BE49-F238E27FC236}">
                <a16:creationId xmlns:a16="http://schemas.microsoft.com/office/drawing/2014/main" id="{6F01EA49-A2EE-1262-AEA3-84EF7448B60E}"/>
              </a:ext>
            </a:extLst>
          </p:cNvPr>
          <p:cNvSpPr txBox="1"/>
          <p:nvPr/>
        </p:nvSpPr>
        <p:spPr>
          <a:xfrm>
            <a:off x="272562" y="256600"/>
            <a:ext cx="7236070" cy="584775"/>
          </a:xfrm>
          <a:prstGeom prst="rect">
            <a:avLst/>
          </a:prstGeom>
          <a:noFill/>
        </p:spPr>
        <p:txBody>
          <a:bodyPr wrap="square" rtlCol="0">
            <a:spAutoFit/>
          </a:bodyPr>
          <a:lstStyle/>
          <a:p>
            <a:r>
              <a:rPr lang="vi-VN" sz="3200" dirty="0">
                <a:solidFill>
                  <a:schemeClr val="bg1"/>
                </a:solidFill>
              </a:rPr>
              <a:t>Giao diện quản trị viên </a:t>
            </a:r>
            <a:endParaRPr lang="en-US" sz="3200" dirty="0">
              <a:solidFill>
                <a:schemeClr val="bg1"/>
              </a:solidFill>
            </a:endParaRPr>
          </a:p>
        </p:txBody>
      </p:sp>
      <p:pic>
        <p:nvPicPr>
          <p:cNvPr id="4" name="Picture 3">
            <a:extLst>
              <a:ext uri="{FF2B5EF4-FFF2-40B4-BE49-F238E27FC236}">
                <a16:creationId xmlns:a16="http://schemas.microsoft.com/office/drawing/2014/main" id="{1EFE58BB-2E9C-A297-AA5F-E5E00AB44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0345" y="1347973"/>
            <a:ext cx="8238392" cy="4634096"/>
          </a:xfrm>
          <a:prstGeom prst="rect">
            <a:avLst/>
          </a:prstGeom>
        </p:spPr>
      </p:pic>
      <p:pic>
        <p:nvPicPr>
          <p:cNvPr id="8" name="Picture 7">
            <a:extLst>
              <a:ext uri="{FF2B5EF4-FFF2-40B4-BE49-F238E27FC236}">
                <a16:creationId xmlns:a16="http://schemas.microsoft.com/office/drawing/2014/main" id="{598F2C5A-7D7A-BF8C-4595-D2A255823B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345" y="1347973"/>
            <a:ext cx="8238392" cy="4634096"/>
          </a:xfrm>
          <a:prstGeom prst="rect">
            <a:avLst/>
          </a:prstGeom>
        </p:spPr>
      </p:pic>
      <p:pic>
        <p:nvPicPr>
          <p:cNvPr id="10" name="Picture 9">
            <a:extLst>
              <a:ext uri="{FF2B5EF4-FFF2-40B4-BE49-F238E27FC236}">
                <a16:creationId xmlns:a16="http://schemas.microsoft.com/office/drawing/2014/main" id="{30C6D079-9074-C5DB-A4DE-380F3A43EB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0344" y="1362509"/>
            <a:ext cx="8238393" cy="4634096"/>
          </a:xfrm>
          <a:prstGeom prst="rect">
            <a:avLst/>
          </a:prstGeom>
        </p:spPr>
      </p:pic>
      <p:pic>
        <p:nvPicPr>
          <p:cNvPr id="12" name="Picture 11">
            <a:extLst>
              <a:ext uri="{FF2B5EF4-FFF2-40B4-BE49-F238E27FC236}">
                <a16:creationId xmlns:a16="http://schemas.microsoft.com/office/drawing/2014/main" id="{A5916A8E-F9BD-DA6B-67B0-2281E6AE0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0343" y="1347973"/>
            <a:ext cx="8238393" cy="4634096"/>
          </a:xfrm>
          <a:prstGeom prst="rect">
            <a:avLst/>
          </a:prstGeom>
        </p:spPr>
      </p:pic>
      <p:pic>
        <p:nvPicPr>
          <p:cNvPr id="14" name="Picture 13">
            <a:extLst>
              <a:ext uri="{FF2B5EF4-FFF2-40B4-BE49-F238E27FC236}">
                <a16:creationId xmlns:a16="http://schemas.microsoft.com/office/drawing/2014/main" id="{E117E296-13F7-C86B-6B4A-5DE2881385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0343" y="1362510"/>
            <a:ext cx="8238392" cy="4634096"/>
          </a:xfrm>
          <a:prstGeom prst="rect">
            <a:avLst/>
          </a:prstGeom>
        </p:spPr>
      </p:pic>
      <p:pic>
        <p:nvPicPr>
          <p:cNvPr id="16" name="Picture 15">
            <a:extLst>
              <a:ext uri="{FF2B5EF4-FFF2-40B4-BE49-F238E27FC236}">
                <a16:creationId xmlns:a16="http://schemas.microsoft.com/office/drawing/2014/main" id="{5C66CAC0-9977-3ACA-B7CC-081C878BB9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0340" y="1362508"/>
            <a:ext cx="8212553" cy="4619561"/>
          </a:xfrm>
          <a:prstGeom prst="rect">
            <a:avLst/>
          </a:prstGeom>
        </p:spPr>
      </p:pic>
      <p:pic>
        <p:nvPicPr>
          <p:cNvPr id="18" name="Picture 17">
            <a:extLst>
              <a:ext uri="{FF2B5EF4-FFF2-40B4-BE49-F238E27FC236}">
                <a16:creationId xmlns:a16="http://schemas.microsoft.com/office/drawing/2014/main" id="{2B3ACC52-AA8B-16EF-7507-77BDE51CF9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90340" y="1401123"/>
            <a:ext cx="8212553" cy="4619561"/>
          </a:xfrm>
          <a:prstGeom prst="rect">
            <a:avLst/>
          </a:prstGeom>
        </p:spPr>
      </p:pic>
    </p:spTree>
    <p:extLst>
      <p:ext uri="{BB962C8B-B14F-4D97-AF65-F5344CB8AC3E}">
        <p14:creationId xmlns:p14="http://schemas.microsoft.com/office/powerpoint/2010/main" val="95099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nodeType="clickEffect">
                                  <p:stCondLst>
                                    <p:cond delay="0"/>
                                  </p:stCondLst>
                                  <p:childTnLst>
                                    <p:anim calcmode="lin" valueType="num">
                                      <p:cBhvr additive="base">
                                        <p:cTn id="14" dur="500"/>
                                        <p:tgtEl>
                                          <p:spTgt spid="4"/>
                                        </p:tgtEl>
                                        <p:attrNameLst>
                                          <p:attrName>ppt_x</p:attrName>
                                        </p:attrNameLst>
                                      </p:cBhvr>
                                      <p:tavLst>
                                        <p:tav tm="0">
                                          <p:val>
                                            <p:strVal val="ppt_x"/>
                                          </p:val>
                                        </p:tav>
                                        <p:tav tm="100000">
                                          <p:val>
                                            <p:strVal val="ppt_x"/>
                                          </p:val>
                                        </p:tav>
                                      </p:tavLst>
                                    </p:anim>
                                    <p:anim calcmode="lin" valueType="num">
                                      <p:cBhvr additive="base">
                                        <p:cTn id="15" dur="500"/>
                                        <p:tgtEl>
                                          <p:spTgt spid="4"/>
                                        </p:tgtEl>
                                        <p:attrNameLst>
                                          <p:attrName>ppt_y</p:attrName>
                                        </p:attrNameLst>
                                      </p:cBhvr>
                                      <p:tavLst>
                                        <p:tav tm="0">
                                          <p:val>
                                            <p:strVal val="ppt_y"/>
                                          </p:val>
                                        </p:tav>
                                        <p:tav tm="100000">
                                          <p:val>
                                            <p:strVal val="1+ppt_h/2"/>
                                          </p:val>
                                        </p:tav>
                                      </p:tavLst>
                                    </p:anim>
                                    <p:set>
                                      <p:cBhvr>
                                        <p:cTn id="16" dur="1" fill="hold">
                                          <p:stCondLst>
                                            <p:cond delay="499"/>
                                          </p:stCondLst>
                                        </p:cTn>
                                        <p:tgtEl>
                                          <p:spTgt spid="4"/>
                                        </p:tgtEl>
                                        <p:attrNameLst>
                                          <p:attrName>style.visibility</p:attrName>
                                        </p:attrNameLst>
                                      </p:cBhvr>
                                      <p:to>
                                        <p:strVal val="hidden"/>
                                      </p:to>
                                    </p:set>
                                  </p:childTnLst>
                                </p:cTn>
                              </p:par>
                              <p:par>
                                <p:cTn id="17" presetID="16" presetClass="entr" presetSubtype="2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6" presetClass="exit" presetSubtype="32" fill="hold" nodeType="clickEffect">
                                  <p:stCondLst>
                                    <p:cond delay="0"/>
                                  </p:stCondLst>
                                  <p:childTnLst>
                                    <p:animEffect transition="out" filter="circle(out)">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42"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anim calcmode="lin" valueType="num">
                                      <p:cBhvr>
                                        <p:cTn id="38" dur="500" fill="hold"/>
                                        <p:tgtEl>
                                          <p:spTgt spid="12"/>
                                        </p:tgtEl>
                                        <p:attrNameLst>
                                          <p:attrName>ppt_x</p:attrName>
                                        </p:attrNameLst>
                                      </p:cBhvr>
                                      <p:tavLst>
                                        <p:tav tm="0">
                                          <p:val>
                                            <p:strVal val="#ppt_x"/>
                                          </p:val>
                                        </p:tav>
                                        <p:tav tm="100000">
                                          <p:val>
                                            <p:strVal val="#ppt_x"/>
                                          </p:val>
                                        </p:tav>
                                      </p:tavLst>
                                    </p:anim>
                                    <p:anim calcmode="lin" valueType="num">
                                      <p:cBhvr>
                                        <p:cTn id="3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xit" presetSubtype="0" fill="hold" nodeType="clickEffect">
                                  <p:stCondLst>
                                    <p:cond delay="0"/>
                                  </p:stCondLst>
                                  <p:childTnLst>
                                    <p:animEffect transition="out" filter="fade">
                                      <p:cBhvr>
                                        <p:cTn id="43" dur="500"/>
                                        <p:tgtEl>
                                          <p:spTgt spid="12"/>
                                        </p:tgtEl>
                                      </p:cBhvr>
                                    </p:animEffect>
                                    <p:anim calcmode="lin" valueType="num">
                                      <p:cBhvr>
                                        <p:cTn id="44" dur="500"/>
                                        <p:tgtEl>
                                          <p:spTgt spid="12"/>
                                        </p:tgtEl>
                                        <p:attrNameLst>
                                          <p:attrName>ppt_x</p:attrName>
                                        </p:attrNameLst>
                                      </p:cBhvr>
                                      <p:tavLst>
                                        <p:tav tm="0">
                                          <p:val>
                                            <p:strVal val="ppt_x"/>
                                          </p:val>
                                        </p:tav>
                                        <p:tav tm="100000">
                                          <p:val>
                                            <p:strVal val="ppt_x"/>
                                          </p:val>
                                        </p:tav>
                                      </p:tavLst>
                                    </p:anim>
                                    <p:anim calcmode="lin" valueType="num">
                                      <p:cBhvr>
                                        <p:cTn id="45" dur="500"/>
                                        <p:tgtEl>
                                          <p:spTgt spid="12"/>
                                        </p:tgtEl>
                                        <p:attrNameLst>
                                          <p:attrName>ppt_y</p:attrName>
                                        </p:attrNameLst>
                                      </p:cBhvr>
                                      <p:tavLst>
                                        <p:tav tm="0">
                                          <p:val>
                                            <p:strVal val="ppt_y"/>
                                          </p:val>
                                        </p:tav>
                                        <p:tav tm="100000">
                                          <p:val>
                                            <p:strVal val="ppt_y+.1"/>
                                          </p:val>
                                        </p:tav>
                                      </p:tavLst>
                                    </p:anim>
                                    <p:set>
                                      <p:cBhvr>
                                        <p:cTn id="46" dur="1" fill="hold">
                                          <p:stCondLst>
                                            <p:cond delay="499"/>
                                          </p:stCondLst>
                                        </p:cTn>
                                        <p:tgtEl>
                                          <p:spTgt spid="12"/>
                                        </p:tgtEl>
                                        <p:attrNameLst>
                                          <p:attrName>style.visibility</p:attrName>
                                        </p:attrNameLst>
                                      </p:cBhvr>
                                      <p:to>
                                        <p:strVal val="hidden"/>
                                      </p:to>
                                    </p:set>
                                  </p:childTnLst>
                                </p:cTn>
                              </p:par>
                              <p:par>
                                <p:cTn id="47" presetID="16" presetClass="entr" presetSubtype="21"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arn(inVertical)">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xit" presetSubtype="10" fill="hold" nodeType="clickEffect">
                                  <p:stCondLst>
                                    <p:cond delay="0"/>
                                  </p:stCondLst>
                                  <p:childTnLst>
                                    <p:animEffect transition="out" filter="randombar(horizontal)">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par>
                                <p:cTn id="55" presetID="45"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750"/>
                                        <p:tgtEl>
                                          <p:spTgt spid="16"/>
                                        </p:tgtEl>
                                      </p:cBhvr>
                                    </p:animEffect>
                                    <p:anim calcmode="lin" valueType="num">
                                      <p:cBhvr>
                                        <p:cTn id="58" dur="750" fill="hold"/>
                                        <p:tgtEl>
                                          <p:spTgt spid="16"/>
                                        </p:tgtEl>
                                        <p:attrNameLst>
                                          <p:attrName>ppt_w</p:attrName>
                                        </p:attrNameLst>
                                      </p:cBhvr>
                                      <p:tavLst>
                                        <p:tav tm="0" fmla="#ppt_w*sin(2.5*pi*$)">
                                          <p:val>
                                            <p:fltVal val="0"/>
                                          </p:val>
                                        </p:tav>
                                        <p:tav tm="100000">
                                          <p:val>
                                            <p:fltVal val="1"/>
                                          </p:val>
                                        </p:tav>
                                      </p:tavLst>
                                    </p:anim>
                                    <p:anim calcmode="lin" valueType="num">
                                      <p:cBhvr>
                                        <p:cTn id="59" dur="75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6" presetClass="exit" presetSubtype="32" fill="hold" nodeType="clickEffect">
                                  <p:stCondLst>
                                    <p:cond delay="0"/>
                                  </p:stCondLst>
                                  <p:childTnLst>
                                    <p:animEffect transition="out" filter="circle(out)">
                                      <p:cBhvr>
                                        <p:cTn id="63" dur="750"/>
                                        <p:tgtEl>
                                          <p:spTgt spid="16"/>
                                        </p:tgtEl>
                                      </p:cBhvr>
                                    </p:animEffect>
                                    <p:set>
                                      <p:cBhvr>
                                        <p:cTn id="64" dur="1" fill="hold">
                                          <p:stCondLst>
                                            <p:cond delay="749"/>
                                          </p:stCondLst>
                                        </p:cTn>
                                        <p:tgtEl>
                                          <p:spTgt spid="16"/>
                                        </p:tgtEl>
                                        <p:attrNameLst>
                                          <p:attrName>style.visibility</p:attrName>
                                        </p:attrNameLst>
                                      </p:cBhvr>
                                      <p:to>
                                        <p:strVal val="hidden"/>
                                      </p:to>
                                    </p:set>
                                  </p:childTnLst>
                                </p:cTn>
                              </p:par>
                              <p:par>
                                <p:cTn id="65" presetID="21" presetClass="entr" presetSubtype="1"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heel(1)">
                                      <p:cBhvr>
                                        <p:cTn id="67"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2015</TotalTime>
  <Words>688</Words>
  <Application>Microsoft Office PowerPoint</Application>
  <PresentationFormat>Widescreen</PresentationFormat>
  <Paragraphs>58</Paragraphs>
  <Slides>12</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12</vt:i4>
      </vt:variant>
    </vt:vector>
  </HeadingPairs>
  <TitlesOfParts>
    <vt:vector size="21" baseType="lpstr">
      <vt:lpstr>Arial</vt:lpstr>
      <vt:lpstr>Calibri</vt:lpstr>
      <vt:lpstr>Calibri Light</vt:lpstr>
      <vt:lpstr>Symbol</vt:lpstr>
      <vt:lpstr>Times New Roman</vt:lpstr>
      <vt:lpstr>Wingdings</vt:lpstr>
      <vt:lpstr>Office Theme</vt:lpstr>
      <vt:lpstr>1_Custom Design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quoc khanh</dc:creator>
  <cp:lastModifiedBy>Cong</cp:lastModifiedBy>
  <cp:revision>113</cp:revision>
  <dcterms:created xsi:type="dcterms:W3CDTF">2021-04-24T02:00:46Z</dcterms:created>
  <dcterms:modified xsi:type="dcterms:W3CDTF">2023-06-29T08:37:04Z</dcterms:modified>
</cp:coreProperties>
</file>